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Relationship Id="rId11" Type="http://schemas.openxmlformats.org/officeDocument/2006/relationships/image" Target="../media/image133.png"/><Relationship Id="rId12" Type="http://schemas.openxmlformats.org/officeDocument/2006/relationships/image" Target="../media/image134.png"/><Relationship Id="rId13" Type="http://schemas.openxmlformats.org/officeDocument/2006/relationships/image" Target="../media/image135.png"/><Relationship Id="rId14" Type="http://schemas.openxmlformats.org/officeDocument/2006/relationships/image" Target="../media/image136.png"/><Relationship Id="rId15" Type="http://schemas.openxmlformats.org/officeDocument/2006/relationships/image" Target="../media/image13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Relationship Id="rId8" Type="http://schemas.openxmlformats.org/officeDocument/2006/relationships/image" Target="../media/image153.png"/><Relationship Id="rId9" Type="http://schemas.openxmlformats.org/officeDocument/2006/relationships/image" Target="../media/image154.png"/><Relationship Id="rId10" Type="http://schemas.openxmlformats.org/officeDocument/2006/relationships/image" Target="../media/image155.png"/><Relationship Id="rId11" Type="http://schemas.openxmlformats.org/officeDocument/2006/relationships/image" Target="../media/image15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Relationship Id="rId7" Type="http://schemas.openxmlformats.org/officeDocument/2006/relationships/image" Target="../media/image162.png"/><Relationship Id="rId8" Type="http://schemas.openxmlformats.org/officeDocument/2006/relationships/image" Target="../media/image163.png"/><Relationship Id="rId9" Type="http://schemas.openxmlformats.org/officeDocument/2006/relationships/image" Target="../media/image164.png"/><Relationship Id="rId10" Type="http://schemas.openxmlformats.org/officeDocument/2006/relationships/image" Target="../media/image165.png"/><Relationship Id="rId11" Type="http://schemas.openxmlformats.org/officeDocument/2006/relationships/image" Target="../media/image16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75.png"/><Relationship Id="rId8" Type="http://schemas.openxmlformats.org/officeDocument/2006/relationships/image" Target="../media/image176.png"/><Relationship Id="rId9" Type="http://schemas.openxmlformats.org/officeDocument/2006/relationships/image" Target="../media/image177.png"/><Relationship Id="rId10" Type="http://schemas.openxmlformats.org/officeDocument/2006/relationships/image" Target="../media/image178.png"/><Relationship Id="rId11" Type="http://schemas.openxmlformats.org/officeDocument/2006/relationships/image" Target="../media/image179.png"/><Relationship Id="rId12" Type="http://schemas.openxmlformats.org/officeDocument/2006/relationships/image" Target="../media/image180.png"/><Relationship Id="rId13" Type="http://schemas.openxmlformats.org/officeDocument/2006/relationships/image" Target="../media/image181.png"/><Relationship Id="rId14" Type="http://schemas.openxmlformats.org/officeDocument/2006/relationships/image" Target="../media/image182.png"/><Relationship Id="rId15" Type="http://schemas.openxmlformats.org/officeDocument/2006/relationships/image" Target="../media/image183.png"/><Relationship Id="rId16" Type="http://schemas.openxmlformats.org/officeDocument/2006/relationships/image" Target="../media/image184.png"/><Relationship Id="rId17" Type="http://schemas.openxmlformats.org/officeDocument/2006/relationships/image" Target="../media/image185.png"/><Relationship Id="rId18" Type="http://schemas.openxmlformats.org/officeDocument/2006/relationships/image" Target="../media/image186.png"/><Relationship Id="rId19" Type="http://schemas.openxmlformats.org/officeDocument/2006/relationships/image" Target="../media/image187.png"/><Relationship Id="rId20" Type="http://schemas.openxmlformats.org/officeDocument/2006/relationships/image" Target="../media/image188.png"/><Relationship Id="rId21" Type="http://schemas.openxmlformats.org/officeDocument/2006/relationships/image" Target="../media/image189.png"/><Relationship Id="rId22" Type="http://schemas.openxmlformats.org/officeDocument/2006/relationships/image" Target="../media/image190.png"/><Relationship Id="rId23" Type="http://schemas.openxmlformats.org/officeDocument/2006/relationships/image" Target="../media/image191.png"/><Relationship Id="rId24" Type="http://schemas.openxmlformats.org/officeDocument/2006/relationships/image" Target="../media/image192.png"/><Relationship Id="rId25" Type="http://schemas.openxmlformats.org/officeDocument/2006/relationships/image" Target="../media/image193.png"/><Relationship Id="rId26" Type="http://schemas.openxmlformats.org/officeDocument/2006/relationships/image" Target="../media/image194.png"/><Relationship Id="rId27" Type="http://schemas.openxmlformats.org/officeDocument/2006/relationships/image" Target="../media/image195.png"/><Relationship Id="rId28" Type="http://schemas.openxmlformats.org/officeDocument/2006/relationships/image" Target="../media/image196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6" Type="http://schemas.openxmlformats.org/officeDocument/2006/relationships/image" Target="../media/image20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2.png"/><Relationship Id="rId3" Type="http://schemas.openxmlformats.org/officeDocument/2006/relationships/image" Target="../media/image203.png"/><Relationship Id="rId4" Type="http://schemas.openxmlformats.org/officeDocument/2006/relationships/image" Target="../media/image204.png"/><Relationship Id="rId5" Type="http://schemas.openxmlformats.org/officeDocument/2006/relationships/image" Target="../media/image205.png"/><Relationship Id="rId6" Type="http://schemas.openxmlformats.org/officeDocument/2006/relationships/image" Target="../media/image20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7" Type="http://schemas.openxmlformats.org/officeDocument/2006/relationships/image" Target="../media/image19.png"/><Relationship Id="rId18" Type="http://schemas.openxmlformats.org/officeDocument/2006/relationships/image" Target="../media/image20.png"/><Relationship Id="rId19" Type="http://schemas.openxmlformats.org/officeDocument/2006/relationships/image" Target="../media/image21.png"/><Relationship Id="rId20" Type="http://schemas.openxmlformats.org/officeDocument/2006/relationships/image" Target="../media/image22.png"/><Relationship Id="rId21" Type="http://schemas.openxmlformats.org/officeDocument/2006/relationships/image" Target="../media/image23.png"/><Relationship Id="rId22" Type="http://schemas.openxmlformats.org/officeDocument/2006/relationships/image" Target="../media/image24.png"/><Relationship Id="rId23" Type="http://schemas.openxmlformats.org/officeDocument/2006/relationships/image" Target="../media/image25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26" Type="http://schemas.openxmlformats.org/officeDocument/2006/relationships/image" Target="../media/image28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7.png"/><Relationship Id="rId3" Type="http://schemas.openxmlformats.org/officeDocument/2006/relationships/image" Target="../media/image208.png"/><Relationship Id="rId4" Type="http://schemas.openxmlformats.org/officeDocument/2006/relationships/image" Target="../media/image209.png"/><Relationship Id="rId5" Type="http://schemas.openxmlformats.org/officeDocument/2006/relationships/image" Target="../media/image210.png"/><Relationship Id="rId6" Type="http://schemas.openxmlformats.org/officeDocument/2006/relationships/image" Target="../media/image211.png"/><Relationship Id="rId7" Type="http://schemas.openxmlformats.org/officeDocument/2006/relationships/image" Target="../media/image212.png"/><Relationship Id="rId8" Type="http://schemas.openxmlformats.org/officeDocument/2006/relationships/image" Target="../media/image213.png"/><Relationship Id="rId9" Type="http://schemas.openxmlformats.org/officeDocument/2006/relationships/image" Target="../media/image214.png"/><Relationship Id="rId10" Type="http://schemas.openxmlformats.org/officeDocument/2006/relationships/image" Target="../media/image215.png"/><Relationship Id="rId11" Type="http://schemas.openxmlformats.org/officeDocument/2006/relationships/image" Target="../media/image216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7.png"/><Relationship Id="rId3" Type="http://schemas.openxmlformats.org/officeDocument/2006/relationships/image" Target="../media/image218.png"/><Relationship Id="rId4" Type="http://schemas.openxmlformats.org/officeDocument/2006/relationships/image" Target="../media/image219.png"/><Relationship Id="rId5" Type="http://schemas.openxmlformats.org/officeDocument/2006/relationships/image" Target="../media/image220.png"/><Relationship Id="rId6" Type="http://schemas.openxmlformats.org/officeDocument/2006/relationships/image" Target="../media/image221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2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Relationship Id="rId6" Type="http://schemas.openxmlformats.org/officeDocument/2006/relationships/image" Target="../media/image226.png"/><Relationship Id="rId7" Type="http://schemas.openxmlformats.org/officeDocument/2006/relationships/image" Target="../media/image227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8.png"/><Relationship Id="rId3" Type="http://schemas.openxmlformats.org/officeDocument/2006/relationships/image" Target="../media/image229.png"/><Relationship Id="rId4" Type="http://schemas.openxmlformats.org/officeDocument/2006/relationships/image" Target="../media/image230.png"/><Relationship Id="rId5" Type="http://schemas.openxmlformats.org/officeDocument/2006/relationships/image" Target="../media/image231.png"/><Relationship Id="rId6" Type="http://schemas.openxmlformats.org/officeDocument/2006/relationships/image" Target="../media/image232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3.png"/><Relationship Id="rId3" Type="http://schemas.openxmlformats.org/officeDocument/2006/relationships/image" Target="../media/image234.png"/><Relationship Id="rId4" Type="http://schemas.openxmlformats.org/officeDocument/2006/relationships/image" Target="../media/image235.png"/><Relationship Id="rId5" Type="http://schemas.openxmlformats.org/officeDocument/2006/relationships/image" Target="../media/image236.png"/><Relationship Id="rId6" Type="http://schemas.openxmlformats.org/officeDocument/2006/relationships/image" Target="../media/image237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8.png"/><Relationship Id="rId3" Type="http://schemas.openxmlformats.org/officeDocument/2006/relationships/image" Target="../media/image239.png"/><Relationship Id="rId4" Type="http://schemas.openxmlformats.org/officeDocument/2006/relationships/image" Target="../media/image240.png"/><Relationship Id="rId5" Type="http://schemas.openxmlformats.org/officeDocument/2006/relationships/image" Target="../media/image241.png"/><Relationship Id="rId6" Type="http://schemas.openxmlformats.org/officeDocument/2006/relationships/image" Target="../media/image242.png"/><Relationship Id="rId7" Type="http://schemas.openxmlformats.org/officeDocument/2006/relationships/image" Target="../media/image243.png"/><Relationship Id="rId8" Type="http://schemas.openxmlformats.org/officeDocument/2006/relationships/image" Target="../media/image244.png"/><Relationship Id="rId9" Type="http://schemas.openxmlformats.org/officeDocument/2006/relationships/image" Target="../media/image245.png"/><Relationship Id="rId10" Type="http://schemas.openxmlformats.org/officeDocument/2006/relationships/image" Target="../media/image246.png"/><Relationship Id="rId11" Type="http://schemas.openxmlformats.org/officeDocument/2006/relationships/image" Target="../media/image247.png"/><Relationship Id="rId12" Type="http://schemas.openxmlformats.org/officeDocument/2006/relationships/image" Target="../media/image248.png"/><Relationship Id="rId13" Type="http://schemas.openxmlformats.org/officeDocument/2006/relationships/image" Target="../media/image249.png"/><Relationship Id="rId14" Type="http://schemas.openxmlformats.org/officeDocument/2006/relationships/image" Target="../media/image250.png"/><Relationship Id="rId15" Type="http://schemas.openxmlformats.org/officeDocument/2006/relationships/image" Target="../media/image251.png"/><Relationship Id="rId16" Type="http://schemas.openxmlformats.org/officeDocument/2006/relationships/image" Target="../media/image252.png"/><Relationship Id="rId17" Type="http://schemas.openxmlformats.org/officeDocument/2006/relationships/image" Target="../media/image253.png"/><Relationship Id="rId18" Type="http://schemas.openxmlformats.org/officeDocument/2006/relationships/image" Target="../media/image254.png"/><Relationship Id="rId19" Type="http://schemas.openxmlformats.org/officeDocument/2006/relationships/image" Target="../media/image255.png"/><Relationship Id="rId20" Type="http://schemas.openxmlformats.org/officeDocument/2006/relationships/image" Target="../media/image256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7.png"/><Relationship Id="rId3" Type="http://schemas.openxmlformats.org/officeDocument/2006/relationships/image" Target="../media/image258.png"/><Relationship Id="rId4" Type="http://schemas.openxmlformats.org/officeDocument/2006/relationships/image" Target="../media/image259.png"/><Relationship Id="rId5" Type="http://schemas.openxmlformats.org/officeDocument/2006/relationships/image" Target="../media/image260.png"/><Relationship Id="rId6" Type="http://schemas.openxmlformats.org/officeDocument/2006/relationships/image" Target="../media/image261.png"/><Relationship Id="rId7" Type="http://schemas.openxmlformats.org/officeDocument/2006/relationships/image" Target="../media/image262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3.png"/><Relationship Id="rId3" Type="http://schemas.openxmlformats.org/officeDocument/2006/relationships/image" Target="../media/image264.png"/><Relationship Id="rId4" Type="http://schemas.openxmlformats.org/officeDocument/2006/relationships/image" Target="../media/image265.png"/><Relationship Id="rId5" Type="http://schemas.openxmlformats.org/officeDocument/2006/relationships/image" Target="../media/image266.png"/><Relationship Id="rId6" Type="http://schemas.openxmlformats.org/officeDocument/2006/relationships/image" Target="../media/image267.png"/><Relationship Id="rId7" Type="http://schemas.openxmlformats.org/officeDocument/2006/relationships/image" Target="../media/image268.png"/><Relationship Id="rId8" Type="http://schemas.openxmlformats.org/officeDocument/2006/relationships/image" Target="../media/image269.png"/><Relationship Id="rId9" Type="http://schemas.openxmlformats.org/officeDocument/2006/relationships/image" Target="../media/image270.png"/><Relationship Id="rId10" Type="http://schemas.openxmlformats.org/officeDocument/2006/relationships/image" Target="../media/image271.png"/><Relationship Id="rId11" Type="http://schemas.openxmlformats.org/officeDocument/2006/relationships/image" Target="../media/image272.png"/><Relationship Id="rId12" Type="http://schemas.openxmlformats.org/officeDocument/2006/relationships/image" Target="../media/image273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4.png"/><Relationship Id="rId3" Type="http://schemas.openxmlformats.org/officeDocument/2006/relationships/image" Target="../media/image275.png"/><Relationship Id="rId4" Type="http://schemas.openxmlformats.org/officeDocument/2006/relationships/image" Target="../media/image276.png"/><Relationship Id="rId5" Type="http://schemas.openxmlformats.org/officeDocument/2006/relationships/image" Target="../media/image277.png"/><Relationship Id="rId6" Type="http://schemas.openxmlformats.org/officeDocument/2006/relationships/image" Target="../media/image278.png"/><Relationship Id="rId7" Type="http://schemas.openxmlformats.org/officeDocument/2006/relationships/image" Target="../media/image279.png"/><Relationship Id="rId8" Type="http://schemas.openxmlformats.org/officeDocument/2006/relationships/image" Target="../media/image280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1.png"/><Relationship Id="rId3" Type="http://schemas.openxmlformats.org/officeDocument/2006/relationships/image" Target="../media/image282.png"/><Relationship Id="rId4" Type="http://schemas.openxmlformats.org/officeDocument/2006/relationships/image" Target="../media/image283.png"/><Relationship Id="rId5" Type="http://schemas.openxmlformats.org/officeDocument/2006/relationships/image" Target="../media/image284.png"/><Relationship Id="rId6" Type="http://schemas.openxmlformats.org/officeDocument/2006/relationships/image" Target="../media/image285.png"/><Relationship Id="rId7" Type="http://schemas.openxmlformats.org/officeDocument/2006/relationships/image" Target="../media/image286.png"/><Relationship Id="rId8" Type="http://schemas.openxmlformats.org/officeDocument/2006/relationships/image" Target="../media/image287.png"/><Relationship Id="rId9" Type="http://schemas.openxmlformats.org/officeDocument/2006/relationships/image" Target="../media/image288.png"/><Relationship Id="rId10" Type="http://schemas.openxmlformats.org/officeDocument/2006/relationships/image" Target="../media/image289.png"/><Relationship Id="rId11" Type="http://schemas.openxmlformats.org/officeDocument/2006/relationships/image" Target="../media/image29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1.png"/><Relationship Id="rId3" Type="http://schemas.openxmlformats.org/officeDocument/2006/relationships/image" Target="../media/image292.png"/><Relationship Id="rId4" Type="http://schemas.openxmlformats.org/officeDocument/2006/relationships/image" Target="../media/image293.png"/><Relationship Id="rId5" Type="http://schemas.openxmlformats.org/officeDocument/2006/relationships/image" Target="../media/image294.png"/><Relationship Id="rId6" Type="http://schemas.openxmlformats.org/officeDocument/2006/relationships/image" Target="../media/image295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6.png"/><Relationship Id="rId3" Type="http://schemas.openxmlformats.org/officeDocument/2006/relationships/image" Target="../media/image297.png"/><Relationship Id="rId4" Type="http://schemas.openxmlformats.org/officeDocument/2006/relationships/image" Target="../media/image298.png"/><Relationship Id="rId5" Type="http://schemas.openxmlformats.org/officeDocument/2006/relationships/image" Target="../media/image299.png"/><Relationship Id="rId6" Type="http://schemas.openxmlformats.org/officeDocument/2006/relationships/image" Target="../media/image300.png"/><Relationship Id="rId7" Type="http://schemas.openxmlformats.org/officeDocument/2006/relationships/image" Target="../media/image301.png"/><Relationship Id="rId8" Type="http://schemas.openxmlformats.org/officeDocument/2006/relationships/image" Target="../media/image302.png"/><Relationship Id="rId9" Type="http://schemas.openxmlformats.org/officeDocument/2006/relationships/image" Target="../media/image303.png"/><Relationship Id="rId10" Type="http://schemas.openxmlformats.org/officeDocument/2006/relationships/image" Target="../media/image304.png"/><Relationship Id="rId11" Type="http://schemas.openxmlformats.org/officeDocument/2006/relationships/image" Target="../media/image305.png"/><Relationship Id="rId12" Type="http://schemas.openxmlformats.org/officeDocument/2006/relationships/image" Target="../media/image306.png"/><Relationship Id="rId13" Type="http://schemas.openxmlformats.org/officeDocument/2006/relationships/image" Target="../media/image307.png"/><Relationship Id="rId14" Type="http://schemas.openxmlformats.org/officeDocument/2006/relationships/image" Target="../media/image308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9.png"/><Relationship Id="rId3" Type="http://schemas.openxmlformats.org/officeDocument/2006/relationships/image" Target="../media/image310.png"/><Relationship Id="rId4" Type="http://schemas.openxmlformats.org/officeDocument/2006/relationships/image" Target="../media/image311.png"/><Relationship Id="rId5" Type="http://schemas.openxmlformats.org/officeDocument/2006/relationships/image" Target="../media/image312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3.png"/><Relationship Id="rId3" Type="http://schemas.openxmlformats.org/officeDocument/2006/relationships/image" Target="../media/image314.png"/><Relationship Id="rId4" Type="http://schemas.openxmlformats.org/officeDocument/2006/relationships/image" Target="../media/image315.png"/><Relationship Id="rId5" Type="http://schemas.openxmlformats.org/officeDocument/2006/relationships/image" Target="../media/image316.png"/><Relationship Id="rId6" Type="http://schemas.openxmlformats.org/officeDocument/2006/relationships/image" Target="../media/image317.png"/><Relationship Id="rId7" Type="http://schemas.openxmlformats.org/officeDocument/2006/relationships/image" Target="../media/image318.png"/><Relationship Id="rId8" Type="http://schemas.openxmlformats.org/officeDocument/2006/relationships/image" Target="../media/image319.png"/><Relationship Id="rId9" Type="http://schemas.openxmlformats.org/officeDocument/2006/relationships/image" Target="../media/image320.png"/><Relationship Id="rId10" Type="http://schemas.openxmlformats.org/officeDocument/2006/relationships/image" Target="../media/image321.png"/><Relationship Id="rId11" Type="http://schemas.openxmlformats.org/officeDocument/2006/relationships/image" Target="../media/image322.png"/><Relationship Id="rId12" Type="http://schemas.openxmlformats.org/officeDocument/2006/relationships/image" Target="../media/image323.png"/><Relationship Id="rId13" Type="http://schemas.openxmlformats.org/officeDocument/2006/relationships/image" Target="../media/image324.png"/><Relationship Id="rId14" Type="http://schemas.openxmlformats.org/officeDocument/2006/relationships/image" Target="../media/image325.png"/><Relationship Id="rId15" Type="http://schemas.openxmlformats.org/officeDocument/2006/relationships/image" Target="../media/image326.png"/><Relationship Id="rId16" Type="http://schemas.openxmlformats.org/officeDocument/2006/relationships/image" Target="../media/image327.png"/><Relationship Id="rId17" Type="http://schemas.openxmlformats.org/officeDocument/2006/relationships/image" Target="../media/image328.png"/><Relationship Id="rId18" Type="http://schemas.openxmlformats.org/officeDocument/2006/relationships/image" Target="../media/image329.png"/><Relationship Id="rId19" Type="http://schemas.openxmlformats.org/officeDocument/2006/relationships/image" Target="../media/image330.png"/><Relationship Id="rId20" Type="http://schemas.openxmlformats.org/officeDocument/2006/relationships/image" Target="../media/image331.png"/><Relationship Id="rId21" Type="http://schemas.openxmlformats.org/officeDocument/2006/relationships/image" Target="../media/image332.png"/><Relationship Id="rId22" Type="http://schemas.openxmlformats.org/officeDocument/2006/relationships/image" Target="../media/image333.png"/><Relationship Id="rId23" Type="http://schemas.openxmlformats.org/officeDocument/2006/relationships/image" Target="../media/image334.png"/><Relationship Id="rId24" Type="http://schemas.openxmlformats.org/officeDocument/2006/relationships/image" Target="../media/image335.png"/><Relationship Id="rId25" Type="http://schemas.openxmlformats.org/officeDocument/2006/relationships/image" Target="../media/image336.png"/><Relationship Id="rId26" Type="http://schemas.openxmlformats.org/officeDocument/2006/relationships/image" Target="../media/image337.png"/><Relationship Id="rId27" Type="http://schemas.openxmlformats.org/officeDocument/2006/relationships/image" Target="../media/image338.png"/><Relationship Id="rId28" Type="http://schemas.openxmlformats.org/officeDocument/2006/relationships/image" Target="../media/image339.png"/><Relationship Id="rId29" Type="http://schemas.openxmlformats.org/officeDocument/2006/relationships/image" Target="../media/image340.png"/><Relationship Id="rId30" Type="http://schemas.openxmlformats.org/officeDocument/2006/relationships/image" Target="../media/image341.png"/><Relationship Id="rId31" Type="http://schemas.openxmlformats.org/officeDocument/2006/relationships/image" Target="../media/image342.png"/><Relationship Id="rId32" Type="http://schemas.openxmlformats.org/officeDocument/2006/relationships/image" Target="../media/image343.png"/><Relationship Id="rId33" Type="http://schemas.openxmlformats.org/officeDocument/2006/relationships/image" Target="../media/image344.png"/><Relationship Id="rId34" Type="http://schemas.openxmlformats.org/officeDocument/2006/relationships/image" Target="../media/image345.png"/><Relationship Id="rId35" Type="http://schemas.openxmlformats.org/officeDocument/2006/relationships/image" Target="../media/image346.png"/><Relationship Id="rId36" Type="http://schemas.openxmlformats.org/officeDocument/2006/relationships/image" Target="../media/image347.png"/><Relationship Id="rId37" Type="http://schemas.openxmlformats.org/officeDocument/2006/relationships/image" Target="../media/image348.png"/><Relationship Id="rId38" Type="http://schemas.openxmlformats.org/officeDocument/2006/relationships/image" Target="../media/image349.png"/><Relationship Id="rId39" Type="http://schemas.openxmlformats.org/officeDocument/2006/relationships/image" Target="../media/image350.png"/><Relationship Id="rId40" Type="http://schemas.openxmlformats.org/officeDocument/2006/relationships/image" Target="../media/image351.png"/><Relationship Id="rId41" Type="http://schemas.openxmlformats.org/officeDocument/2006/relationships/image" Target="../media/image352.png"/><Relationship Id="rId42" Type="http://schemas.openxmlformats.org/officeDocument/2006/relationships/image" Target="../media/image353.png"/><Relationship Id="rId43" Type="http://schemas.openxmlformats.org/officeDocument/2006/relationships/image" Target="../media/image354.png"/><Relationship Id="rId44" Type="http://schemas.openxmlformats.org/officeDocument/2006/relationships/image" Target="../media/image355.png"/><Relationship Id="rId45" Type="http://schemas.openxmlformats.org/officeDocument/2006/relationships/image" Target="../media/image356.png"/><Relationship Id="rId46" Type="http://schemas.openxmlformats.org/officeDocument/2006/relationships/image" Target="../media/image357.png"/><Relationship Id="rId47" Type="http://schemas.openxmlformats.org/officeDocument/2006/relationships/image" Target="../media/image358.png"/><Relationship Id="rId48" Type="http://schemas.openxmlformats.org/officeDocument/2006/relationships/image" Target="../media/image359.png"/><Relationship Id="rId49" Type="http://schemas.openxmlformats.org/officeDocument/2006/relationships/image" Target="../media/image360.png"/><Relationship Id="rId50" Type="http://schemas.openxmlformats.org/officeDocument/2006/relationships/image" Target="../media/image361.png"/><Relationship Id="rId51" Type="http://schemas.openxmlformats.org/officeDocument/2006/relationships/image" Target="../media/image362.png"/><Relationship Id="rId52" Type="http://schemas.openxmlformats.org/officeDocument/2006/relationships/image" Target="../media/image363.png"/><Relationship Id="rId53" Type="http://schemas.openxmlformats.org/officeDocument/2006/relationships/image" Target="../media/image364.png"/><Relationship Id="rId54" Type="http://schemas.openxmlformats.org/officeDocument/2006/relationships/image" Target="../media/image365.png"/><Relationship Id="rId55" Type="http://schemas.openxmlformats.org/officeDocument/2006/relationships/image" Target="../media/image366.png"/><Relationship Id="rId56" Type="http://schemas.openxmlformats.org/officeDocument/2006/relationships/image" Target="../media/image367.png"/><Relationship Id="rId57" Type="http://schemas.openxmlformats.org/officeDocument/2006/relationships/image" Target="../media/image368.png"/><Relationship Id="rId58" Type="http://schemas.openxmlformats.org/officeDocument/2006/relationships/image" Target="../media/image369.png"/><Relationship Id="rId59" Type="http://schemas.openxmlformats.org/officeDocument/2006/relationships/image" Target="../media/image370.png"/><Relationship Id="rId60" Type="http://schemas.openxmlformats.org/officeDocument/2006/relationships/image" Target="../media/image371.png"/><Relationship Id="rId61" Type="http://schemas.openxmlformats.org/officeDocument/2006/relationships/image" Target="../media/image372.png"/><Relationship Id="rId62" Type="http://schemas.openxmlformats.org/officeDocument/2006/relationships/image" Target="../media/image373.png"/><Relationship Id="rId63" Type="http://schemas.openxmlformats.org/officeDocument/2006/relationships/image" Target="../media/image374.png"/><Relationship Id="rId64" Type="http://schemas.openxmlformats.org/officeDocument/2006/relationships/image" Target="../media/image375.png"/><Relationship Id="rId65" Type="http://schemas.openxmlformats.org/officeDocument/2006/relationships/image" Target="../media/image376.png"/><Relationship Id="rId66" Type="http://schemas.openxmlformats.org/officeDocument/2006/relationships/image" Target="../media/image377.png"/><Relationship Id="rId67" Type="http://schemas.openxmlformats.org/officeDocument/2006/relationships/image" Target="../media/image378.png"/><Relationship Id="rId68" Type="http://schemas.openxmlformats.org/officeDocument/2006/relationships/image" Target="../media/image379.png"/><Relationship Id="rId69" Type="http://schemas.openxmlformats.org/officeDocument/2006/relationships/image" Target="../media/image380.png"/><Relationship Id="rId70" Type="http://schemas.openxmlformats.org/officeDocument/2006/relationships/image" Target="../media/image381.png"/><Relationship Id="rId71" Type="http://schemas.openxmlformats.org/officeDocument/2006/relationships/image" Target="../media/image382.png"/><Relationship Id="rId72" Type="http://schemas.openxmlformats.org/officeDocument/2006/relationships/image" Target="../media/image383.png"/><Relationship Id="rId73" Type="http://schemas.openxmlformats.org/officeDocument/2006/relationships/image" Target="../media/image384.png"/><Relationship Id="rId74" Type="http://schemas.openxmlformats.org/officeDocument/2006/relationships/image" Target="../media/image385.png"/><Relationship Id="rId75" Type="http://schemas.openxmlformats.org/officeDocument/2006/relationships/image" Target="../media/image386.png"/><Relationship Id="rId76" Type="http://schemas.openxmlformats.org/officeDocument/2006/relationships/image" Target="../media/image387.png"/><Relationship Id="rId77" Type="http://schemas.openxmlformats.org/officeDocument/2006/relationships/image" Target="../media/image388.png"/><Relationship Id="rId78" Type="http://schemas.openxmlformats.org/officeDocument/2006/relationships/image" Target="../media/image389.png"/><Relationship Id="rId79" Type="http://schemas.openxmlformats.org/officeDocument/2006/relationships/image" Target="../media/image390.png"/><Relationship Id="rId80" Type="http://schemas.openxmlformats.org/officeDocument/2006/relationships/image" Target="../media/image391.png"/><Relationship Id="rId81" Type="http://schemas.openxmlformats.org/officeDocument/2006/relationships/image" Target="../media/image392.png"/><Relationship Id="rId82" Type="http://schemas.openxmlformats.org/officeDocument/2006/relationships/image" Target="../media/image393.png"/><Relationship Id="rId83" Type="http://schemas.openxmlformats.org/officeDocument/2006/relationships/image" Target="../media/image394.png"/><Relationship Id="rId84" Type="http://schemas.openxmlformats.org/officeDocument/2006/relationships/image" Target="../media/image395.png"/><Relationship Id="rId85" Type="http://schemas.openxmlformats.org/officeDocument/2006/relationships/image" Target="../media/image396.png"/><Relationship Id="rId86" Type="http://schemas.openxmlformats.org/officeDocument/2006/relationships/image" Target="../media/image397.png"/><Relationship Id="rId87" Type="http://schemas.openxmlformats.org/officeDocument/2006/relationships/image" Target="../media/image398.png"/><Relationship Id="rId88" Type="http://schemas.openxmlformats.org/officeDocument/2006/relationships/image" Target="../media/image399.png"/><Relationship Id="rId89" Type="http://schemas.openxmlformats.org/officeDocument/2006/relationships/image" Target="../media/image400.png"/><Relationship Id="rId90" Type="http://schemas.openxmlformats.org/officeDocument/2006/relationships/image" Target="../media/image401.png"/><Relationship Id="rId91" Type="http://schemas.openxmlformats.org/officeDocument/2006/relationships/image" Target="../media/image402.png"/><Relationship Id="rId92" Type="http://schemas.openxmlformats.org/officeDocument/2006/relationships/image" Target="../media/image403.png"/><Relationship Id="rId93" Type="http://schemas.openxmlformats.org/officeDocument/2006/relationships/image" Target="../media/image404.png"/><Relationship Id="rId94" Type="http://schemas.openxmlformats.org/officeDocument/2006/relationships/image" Target="../media/image405.png"/><Relationship Id="rId95" Type="http://schemas.openxmlformats.org/officeDocument/2006/relationships/image" Target="../media/image406.png"/><Relationship Id="rId96" Type="http://schemas.openxmlformats.org/officeDocument/2006/relationships/image" Target="../media/image407.png"/><Relationship Id="rId97" Type="http://schemas.openxmlformats.org/officeDocument/2006/relationships/image" Target="../media/image408.png"/><Relationship Id="rId98" Type="http://schemas.openxmlformats.org/officeDocument/2006/relationships/image" Target="../media/image409.png"/><Relationship Id="rId99" Type="http://schemas.openxmlformats.org/officeDocument/2006/relationships/image" Target="../media/image410.png"/><Relationship Id="rId100" Type="http://schemas.openxmlformats.org/officeDocument/2006/relationships/image" Target="../media/image411.png"/><Relationship Id="rId101" Type="http://schemas.openxmlformats.org/officeDocument/2006/relationships/image" Target="../media/image412.png"/><Relationship Id="rId102" Type="http://schemas.openxmlformats.org/officeDocument/2006/relationships/image" Target="../media/image413.png"/><Relationship Id="rId103" Type="http://schemas.openxmlformats.org/officeDocument/2006/relationships/image" Target="../media/image414.png"/><Relationship Id="rId104" Type="http://schemas.openxmlformats.org/officeDocument/2006/relationships/image" Target="../media/image415.png"/><Relationship Id="rId105" Type="http://schemas.openxmlformats.org/officeDocument/2006/relationships/image" Target="../media/image416.png"/><Relationship Id="rId106" Type="http://schemas.openxmlformats.org/officeDocument/2006/relationships/image" Target="../media/image417.png"/><Relationship Id="rId107" Type="http://schemas.openxmlformats.org/officeDocument/2006/relationships/image" Target="../media/image418.png"/><Relationship Id="rId108" Type="http://schemas.openxmlformats.org/officeDocument/2006/relationships/image" Target="../media/image419.png"/><Relationship Id="rId109" Type="http://schemas.openxmlformats.org/officeDocument/2006/relationships/image" Target="../media/image420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1.png"/><Relationship Id="rId3" Type="http://schemas.openxmlformats.org/officeDocument/2006/relationships/image" Target="../media/image422.png"/><Relationship Id="rId4" Type="http://schemas.openxmlformats.org/officeDocument/2006/relationships/image" Target="../media/image423.png"/><Relationship Id="rId5" Type="http://schemas.openxmlformats.org/officeDocument/2006/relationships/image" Target="../media/image424.png"/><Relationship Id="rId6" Type="http://schemas.openxmlformats.org/officeDocument/2006/relationships/image" Target="../media/image425.png"/><Relationship Id="rId7" Type="http://schemas.openxmlformats.org/officeDocument/2006/relationships/image" Target="../media/image426.png"/><Relationship Id="rId8" Type="http://schemas.openxmlformats.org/officeDocument/2006/relationships/image" Target="../media/image427.png"/><Relationship Id="rId9" Type="http://schemas.openxmlformats.org/officeDocument/2006/relationships/image" Target="../media/image428.png"/><Relationship Id="rId10" Type="http://schemas.openxmlformats.org/officeDocument/2006/relationships/image" Target="../media/image429.png"/><Relationship Id="rId11" Type="http://schemas.openxmlformats.org/officeDocument/2006/relationships/image" Target="../media/image430.png"/><Relationship Id="rId12" Type="http://schemas.openxmlformats.org/officeDocument/2006/relationships/image" Target="../media/image431.png"/><Relationship Id="rId13" Type="http://schemas.openxmlformats.org/officeDocument/2006/relationships/image" Target="../media/image432.png"/><Relationship Id="rId14" Type="http://schemas.openxmlformats.org/officeDocument/2006/relationships/image" Target="../media/image433.png"/><Relationship Id="rId15" Type="http://schemas.openxmlformats.org/officeDocument/2006/relationships/image" Target="../media/image434.png"/><Relationship Id="rId16" Type="http://schemas.openxmlformats.org/officeDocument/2006/relationships/image" Target="../media/image435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6.png"/><Relationship Id="rId3" Type="http://schemas.openxmlformats.org/officeDocument/2006/relationships/image" Target="../media/image437.png"/><Relationship Id="rId4" Type="http://schemas.openxmlformats.org/officeDocument/2006/relationships/image" Target="../media/image43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5" Type="http://schemas.openxmlformats.org/officeDocument/2006/relationships/image" Target="../media/image45.png"/><Relationship Id="rId16" Type="http://schemas.openxmlformats.org/officeDocument/2006/relationships/image" Target="../media/image46.png"/><Relationship Id="rId17" Type="http://schemas.openxmlformats.org/officeDocument/2006/relationships/image" Target="../media/image47.png"/><Relationship Id="rId18" Type="http://schemas.openxmlformats.org/officeDocument/2006/relationships/image" Target="../media/image48.png"/><Relationship Id="rId19" Type="http://schemas.openxmlformats.org/officeDocument/2006/relationships/image" Target="../media/image4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5" Type="http://schemas.openxmlformats.org/officeDocument/2006/relationships/image" Target="../media/image63.png"/><Relationship Id="rId16" Type="http://schemas.openxmlformats.org/officeDocument/2006/relationships/image" Target="../media/image64.png"/><Relationship Id="rId17" Type="http://schemas.openxmlformats.org/officeDocument/2006/relationships/image" Target="../media/image65.png"/><Relationship Id="rId18" Type="http://schemas.openxmlformats.org/officeDocument/2006/relationships/image" Target="../media/image66.png"/><Relationship Id="rId19" Type="http://schemas.openxmlformats.org/officeDocument/2006/relationships/image" Target="../media/image67.png"/><Relationship Id="rId20" Type="http://schemas.openxmlformats.org/officeDocument/2006/relationships/image" Target="../media/image6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Relationship Id="rId11" Type="http://schemas.openxmlformats.org/officeDocument/2006/relationships/image" Target="../media/image78.png"/><Relationship Id="rId12" Type="http://schemas.openxmlformats.org/officeDocument/2006/relationships/image" Target="../media/image79.png"/><Relationship Id="rId13" Type="http://schemas.openxmlformats.org/officeDocument/2006/relationships/image" Target="../media/image80.png"/><Relationship Id="rId14" Type="http://schemas.openxmlformats.org/officeDocument/2006/relationships/image" Target="../media/image81.png"/><Relationship Id="rId15" Type="http://schemas.openxmlformats.org/officeDocument/2006/relationships/image" Target="../media/image82.png"/><Relationship Id="rId16" Type="http://schemas.openxmlformats.org/officeDocument/2006/relationships/image" Target="../media/image83.png"/><Relationship Id="rId17" Type="http://schemas.openxmlformats.org/officeDocument/2006/relationships/image" Target="../media/image84.png"/><Relationship Id="rId18" Type="http://schemas.openxmlformats.org/officeDocument/2006/relationships/image" Target="../media/image85.png"/><Relationship Id="rId19" Type="http://schemas.openxmlformats.org/officeDocument/2006/relationships/image" Target="../media/image86.png"/><Relationship Id="rId20" Type="http://schemas.openxmlformats.org/officeDocument/2006/relationships/image" Target="../media/image87.png"/><Relationship Id="rId21" Type="http://schemas.openxmlformats.org/officeDocument/2006/relationships/image" Target="../media/image88.png"/><Relationship Id="rId22" Type="http://schemas.openxmlformats.org/officeDocument/2006/relationships/image" Target="../media/image89.png"/><Relationship Id="rId23" Type="http://schemas.openxmlformats.org/officeDocument/2006/relationships/image" Target="../media/image90.png"/><Relationship Id="rId24" Type="http://schemas.openxmlformats.org/officeDocument/2006/relationships/image" Target="../media/image91.png"/><Relationship Id="rId25" Type="http://schemas.openxmlformats.org/officeDocument/2006/relationships/image" Target="../media/image92.png"/><Relationship Id="rId26" Type="http://schemas.openxmlformats.org/officeDocument/2006/relationships/image" Target="../media/image93.png"/><Relationship Id="rId27" Type="http://schemas.openxmlformats.org/officeDocument/2006/relationships/image" Target="../media/image94.png"/><Relationship Id="rId28" Type="http://schemas.openxmlformats.org/officeDocument/2006/relationships/image" Target="../media/image95.png"/><Relationship Id="rId29" Type="http://schemas.openxmlformats.org/officeDocument/2006/relationships/image" Target="../media/image96.png"/><Relationship Id="rId30" Type="http://schemas.openxmlformats.org/officeDocument/2006/relationships/image" Target="../media/image97.png"/><Relationship Id="rId31" Type="http://schemas.openxmlformats.org/officeDocument/2006/relationships/image" Target="../media/image98.png"/><Relationship Id="rId32" Type="http://schemas.openxmlformats.org/officeDocument/2006/relationships/image" Target="../media/image99.png"/><Relationship Id="rId33" Type="http://schemas.openxmlformats.org/officeDocument/2006/relationships/image" Target="../media/image100.png"/><Relationship Id="rId34" Type="http://schemas.openxmlformats.org/officeDocument/2006/relationships/image" Target="../media/image101.png"/><Relationship Id="rId35" Type="http://schemas.openxmlformats.org/officeDocument/2006/relationships/image" Target="../media/image102.png"/><Relationship Id="rId36" Type="http://schemas.openxmlformats.org/officeDocument/2006/relationships/image" Target="../media/image10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DA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96510" y="-91211"/>
            <a:ext cx="9820810" cy="10490546"/>
            <a:chOff x="8596510" y="-91211"/>
            <a:chExt cx="9820810" cy="104905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96510" y="-91211"/>
              <a:ext cx="9820810" cy="1049054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4940" y="2100064"/>
            <a:ext cx="7732019" cy="217169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0628" y="7070513"/>
            <a:ext cx="2993859" cy="84703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25231" y="1086574"/>
            <a:ext cx="6779800" cy="10747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6449" y="2810840"/>
            <a:ext cx="6727061" cy="280416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9980952"/>
            <a:ext cx="18285714" cy="304762"/>
            <a:chOff x="0" y="9980952"/>
            <a:chExt cx="18285714" cy="3047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980952"/>
              <a:ext cx="18285714" cy="304762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1583" y="450358"/>
            <a:ext cx="2451129" cy="4533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81513" y="2884790"/>
            <a:ext cx="7234454" cy="5982336"/>
            <a:chOff x="9781513" y="2884790"/>
            <a:chExt cx="7234454" cy="59823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81513" y="2884790"/>
              <a:ext cx="7234454" cy="59823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93593" y="5970719"/>
            <a:ext cx="6171429" cy="2896407"/>
            <a:chOff x="1693593" y="5970719"/>
            <a:chExt cx="6171429" cy="28964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3593" y="5970719"/>
              <a:ext cx="6171429" cy="28964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94221" y="781812"/>
            <a:ext cx="6948115" cy="11033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2251732"/>
            <a:ext cx="18300728" cy="48349"/>
            <a:chOff x="0" y="2251732"/>
            <a:chExt cx="18300728" cy="483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0" y="2251732"/>
              <a:ext cx="18300728" cy="483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40878" y="5331032"/>
            <a:ext cx="6295250" cy="51089"/>
            <a:chOff x="2940878" y="5331032"/>
            <a:chExt cx="6295250" cy="510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2940878" y="5331032"/>
              <a:ext cx="6295250" cy="510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980952"/>
            <a:ext cx="18285714" cy="304762"/>
            <a:chOff x="0" y="9980952"/>
            <a:chExt cx="18285714" cy="3047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980952"/>
              <a:ext cx="18285714" cy="304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20568" y="5379873"/>
            <a:ext cx="6296191" cy="39909"/>
            <a:chOff x="9120568" y="5379873"/>
            <a:chExt cx="6296191" cy="399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9120568" y="5379873"/>
              <a:ext cx="6296191" cy="399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2130" y="3404174"/>
            <a:ext cx="5339919" cy="4577073"/>
            <a:chOff x="402130" y="3404174"/>
            <a:chExt cx="5339919" cy="457707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2130" y="3404174"/>
              <a:ext cx="5339919" cy="45770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317311" y="8521008"/>
            <a:ext cx="18300728" cy="48349"/>
            <a:chOff x="-317311" y="8521008"/>
            <a:chExt cx="18300728" cy="4834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-317311" y="8521008"/>
              <a:ext cx="18300728" cy="483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81301" y="3404174"/>
            <a:ext cx="5323112" cy="4577073"/>
            <a:chOff x="6481301" y="3404174"/>
            <a:chExt cx="5323112" cy="457707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81301" y="3404174"/>
              <a:ext cx="5323112" cy="45770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660305" y="3404174"/>
            <a:ext cx="5323112" cy="4577073"/>
            <a:chOff x="12660305" y="3404174"/>
            <a:chExt cx="5323112" cy="457707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60305" y="3404174"/>
              <a:ext cx="5323112" cy="457707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34832" y="2645632"/>
            <a:ext cx="1557356" cy="67046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457144" y="2645630"/>
            <a:ext cx="1458480" cy="67046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536954" y="2645630"/>
            <a:ext cx="1557490" cy="67046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78589" y="8728459"/>
            <a:ext cx="14370878" cy="101381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1583" y="450358"/>
            <a:ext cx="2451129" cy="45332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94221" y="781812"/>
            <a:ext cx="7620525" cy="10937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2251732"/>
            <a:ext cx="18300728" cy="48349"/>
            <a:chOff x="0" y="2251732"/>
            <a:chExt cx="18300728" cy="483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0" y="2251732"/>
              <a:ext cx="18300728" cy="483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9980952"/>
            <a:ext cx="18285714" cy="304762"/>
            <a:chOff x="0" y="9980952"/>
            <a:chExt cx="18285714" cy="3047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980952"/>
              <a:ext cx="18285714" cy="30476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1583" y="450358"/>
            <a:ext cx="2451129" cy="4533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4117" y="2491677"/>
            <a:ext cx="8609032" cy="6819260"/>
            <a:chOff x="894117" y="2491677"/>
            <a:chExt cx="8609032" cy="681926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4117" y="2491677"/>
              <a:ext cx="8609032" cy="681926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47691" y="4515154"/>
            <a:ext cx="6940003" cy="282925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DA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18585" y="4277994"/>
            <a:ext cx="9820642" cy="17965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414750" y="0"/>
            <a:ext cx="3870965" cy="10323743"/>
            <a:chOff x="14414750" y="0"/>
            <a:chExt cx="3870965" cy="103237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14750" y="0"/>
              <a:ext cx="3870965" cy="103237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3870965" cy="10285714"/>
            <a:chOff x="0" y="0"/>
            <a:chExt cx="3870965" cy="10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870965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28016" y="6430287"/>
            <a:ext cx="5628924" cy="3594016"/>
            <a:chOff x="12328016" y="6430287"/>
            <a:chExt cx="5628924" cy="35940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28016" y="6430287"/>
              <a:ext cx="5628924" cy="359401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94221" y="781812"/>
            <a:ext cx="7902915" cy="11033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2251732"/>
            <a:ext cx="18300728" cy="48349"/>
            <a:chOff x="0" y="2251732"/>
            <a:chExt cx="18300728" cy="483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0" y="2251732"/>
              <a:ext cx="18300728" cy="483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87732" y="6244549"/>
            <a:ext cx="12242138" cy="48349"/>
            <a:chOff x="6087732" y="6244549"/>
            <a:chExt cx="12242138" cy="483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6087732" y="6244549"/>
              <a:ext cx="12242138" cy="483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3335" y="4125333"/>
            <a:ext cx="5015407" cy="4011239"/>
            <a:chOff x="483335" y="4125333"/>
            <a:chExt cx="5015407" cy="401123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3335" y="4125333"/>
              <a:ext cx="5015407" cy="401123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07811" y="2887884"/>
            <a:ext cx="5273832" cy="299516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243583" y="2419048"/>
            <a:ext cx="5813560" cy="3711905"/>
            <a:chOff x="6243583" y="2419048"/>
            <a:chExt cx="5813560" cy="37119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43583" y="2419048"/>
              <a:ext cx="5813560" cy="371190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14287" y="6922935"/>
            <a:ext cx="5658451" cy="22650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073775" y="6275213"/>
            <a:ext cx="8059956" cy="51089"/>
            <a:chOff x="2073775" y="6275213"/>
            <a:chExt cx="8059956" cy="5108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2073775" y="6275213"/>
              <a:ext cx="8059956" cy="5108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1583" y="450358"/>
            <a:ext cx="2164682" cy="45332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980952"/>
            <a:ext cx="18285714" cy="304762"/>
            <a:chOff x="0" y="9980952"/>
            <a:chExt cx="18285714" cy="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980952"/>
              <a:ext cx="18285714" cy="3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1583" y="450358"/>
            <a:ext cx="2164682" cy="4533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94221" y="1086574"/>
            <a:ext cx="6369610" cy="10727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2451732"/>
            <a:ext cx="18300728" cy="48349"/>
            <a:chOff x="0" y="2451732"/>
            <a:chExt cx="18300728" cy="4834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0" y="2451732"/>
              <a:ext cx="18300728" cy="483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50516" y="5537577"/>
            <a:ext cx="6184682" cy="51089"/>
            <a:chOff x="6050516" y="5537577"/>
            <a:chExt cx="6184682" cy="510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6050516" y="5537577"/>
              <a:ext cx="6184682" cy="510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8029" y="2918226"/>
            <a:ext cx="8493972" cy="5289790"/>
            <a:chOff x="248029" y="2918226"/>
            <a:chExt cx="8493972" cy="52897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8029" y="2918226"/>
              <a:ext cx="8493972" cy="52897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78745" y="2953746"/>
            <a:ext cx="7675487" cy="5218750"/>
            <a:chOff x="9978745" y="2953746"/>
            <a:chExt cx="7675487" cy="521875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78745" y="2953746"/>
              <a:ext cx="7675487" cy="52187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42001" y="5434550"/>
            <a:ext cx="1236744" cy="257143"/>
            <a:chOff x="8742001" y="5434550"/>
            <a:chExt cx="1236744" cy="2571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42001" y="5434550"/>
              <a:ext cx="1236744" cy="25714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66984" y="8879716"/>
            <a:ext cx="14943335" cy="89210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0" y="8655462"/>
            <a:ext cx="18300728" cy="48349"/>
            <a:chOff x="0" y="8655462"/>
            <a:chExt cx="18300728" cy="4834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0" y="8655462"/>
              <a:ext cx="18300728" cy="483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DA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45546" y="4277994"/>
            <a:ext cx="6692547" cy="18061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414750" y="0"/>
            <a:ext cx="3870965" cy="10323743"/>
            <a:chOff x="14414750" y="0"/>
            <a:chExt cx="3870965" cy="103237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14750" y="0"/>
              <a:ext cx="3870965" cy="103237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3870965" cy="10285714"/>
            <a:chOff x="0" y="0"/>
            <a:chExt cx="3870965" cy="10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870965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980952"/>
            <a:ext cx="18285714" cy="304762"/>
            <a:chOff x="0" y="9980952"/>
            <a:chExt cx="18285714" cy="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980952"/>
              <a:ext cx="18285714" cy="3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1583" y="437663"/>
            <a:ext cx="1483196" cy="54601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94222" y="1058098"/>
            <a:ext cx="6414828" cy="12964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986664" y="5461530"/>
            <a:ext cx="3255793" cy="1892350"/>
            <a:chOff x="13986664" y="5461530"/>
            <a:chExt cx="3255793" cy="189235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86664" y="5461530"/>
              <a:ext cx="3255793" cy="18923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413013" y="4122026"/>
            <a:ext cx="3255793" cy="1892350"/>
            <a:chOff x="11413013" y="4122026"/>
            <a:chExt cx="3255793" cy="189235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13013" y="4122026"/>
              <a:ext cx="3255793" cy="18923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30762" y="6978810"/>
            <a:ext cx="2119883" cy="1548182"/>
            <a:chOff x="12030762" y="6978810"/>
            <a:chExt cx="2119883" cy="15481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88445" y="7622560"/>
              <a:ext cx="2141418" cy="990047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84621" y="6915335"/>
              <a:ext cx="1825203" cy="7521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258762" y="2932657"/>
            <a:ext cx="2119883" cy="1548182"/>
            <a:chOff x="14258762" y="2932657"/>
            <a:chExt cx="2119883" cy="15481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216445" y="3576407"/>
              <a:ext cx="2171104" cy="953132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12525" y="2869182"/>
              <a:ext cx="1648889" cy="7426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668807" y="4744644"/>
            <a:ext cx="1757394" cy="1757394"/>
            <a:chOff x="14668807" y="4744644"/>
            <a:chExt cx="1757394" cy="17573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668807" y="4744644"/>
              <a:ext cx="1757394" cy="17573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774969" y="5461530"/>
            <a:ext cx="3255793" cy="1892350"/>
            <a:chOff x="8774969" y="5461530"/>
            <a:chExt cx="3255793" cy="189235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74969" y="5461530"/>
              <a:ext cx="3255793" cy="18923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54029" y="2932657"/>
            <a:ext cx="10321102" cy="5610592"/>
            <a:chOff x="1054029" y="2932657"/>
            <a:chExt cx="10321102" cy="561059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201330" y="4076690"/>
              <a:ext cx="3255793" cy="1892350"/>
              <a:chOff x="6201330" y="4076690"/>
              <a:chExt cx="3255793" cy="189235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201330" y="4076690"/>
                <a:ext cx="3255793" cy="189235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627679" y="5416195"/>
              <a:ext cx="3255793" cy="1892350"/>
              <a:chOff x="3627679" y="5416195"/>
              <a:chExt cx="3255793" cy="1892350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627679" y="5416195"/>
                <a:ext cx="3255793" cy="189235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054029" y="4076690"/>
              <a:ext cx="3255793" cy="1892350"/>
              <a:chOff x="1054029" y="4076690"/>
              <a:chExt cx="3255793" cy="1892350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54029" y="4076690"/>
                <a:ext cx="3255793" cy="189235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6690552" y="7037552"/>
              <a:ext cx="2119883" cy="1490040"/>
              <a:chOff x="6690552" y="7037552"/>
              <a:chExt cx="2119883" cy="149004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648236" y="7623160"/>
                <a:ext cx="2001761" cy="897380"/>
              </a:xfrm>
              <a:prstGeom prst="rect">
                <a:avLst/>
              </a:prstGeom>
            </p:spPr>
          </p:pic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844354" y="6974078"/>
                <a:ext cx="1834727" cy="74267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527238" y="7053210"/>
              <a:ext cx="2119883" cy="1490040"/>
              <a:chOff x="1527238" y="7053210"/>
              <a:chExt cx="2119883" cy="1490040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484922" y="7638817"/>
                <a:ext cx="1866323" cy="897380"/>
              </a:xfrm>
              <a:prstGeom prst="rect">
                <a:avLst/>
              </a:prstGeom>
            </p:spPr>
          </p:pic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681040" y="6989735"/>
                <a:ext cx="1863299" cy="74267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4098981" y="2932657"/>
              <a:ext cx="2119883" cy="1490040"/>
              <a:chOff x="4098981" y="2932657"/>
              <a:chExt cx="2119883" cy="1490040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4056665" y="3518265"/>
                <a:ext cx="2275494" cy="897380"/>
              </a:xfrm>
              <a:prstGeom prst="rect">
                <a:avLst/>
              </a:prstGeom>
            </p:spPr>
          </p:pic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252792" y="2869182"/>
                <a:ext cx="1802270" cy="74267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255248" y="2932657"/>
              <a:ext cx="2119883" cy="1490040"/>
              <a:chOff x="9255248" y="2932657"/>
              <a:chExt cx="2119883" cy="1490040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9212931" y="3518265"/>
                <a:ext cx="2264009" cy="897380"/>
              </a:xfrm>
              <a:prstGeom prst="rect">
                <a:avLst/>
              </a:prstGeom>
            </p:spPr>
          </p:pic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9409049" y="2869182"/>
                <a:ext cx="1648889" cy="742670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9532044" y="4789912"/>
            <a:ext cx="1617793" cy="1617793"/>
            <a:chOff x="9532044" y="4789912"/>
            <a:chExt cx="1617793" cy="161779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532044" y="4789912"/>
              <a:ext cx="1617793" cy="161779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196610" y="5068201"/>
            <a:ext cx="1429487" cy="1339504"/>
            <a:chOff x="12196610" y="5068201"/>
            <a:chExt cx="1429487" cy="133950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196610" y="5068201"/>
              <a:ext cx="1429487" cy="133950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327697" y="4880964"/>
            <a:ext cx="1458719" cy="1456153"/>
            <a:chOff x="4327697" y="4880964"/>
            <a:chExt cx="1458719" cy="1456153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327697" y="4880964"/>
              <a:ext cx="1458719" cy="145615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971337" y="4973794"/>
            <a:ext cx="1553645" cy="1363323"/>
            <a:chOff x="6971337" y="4973794"/>
            <a:chExt cx="1553645" cy="1363323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971337" y="4973794"/>
              <a:ext cx="1553645" cy="136332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770955" y="4893911"/>
            <a:ext cx="1688085" cy="1688085"/>
            <a:chOff x="1770955" y="4893911"/>
            <a:chExt cx="1688085" cy="1688085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70955" y="4893911"/>
              <a:ext cx="1688085" cy="16880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980952"/>
            <a:ext cx="18285714" cy="304762"/>
            <a:chOff x="0" y="9980952"/>
            <a:chExt cx="18285714" cy="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980952"/>
              <a:ext cx="18285714" cy="3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1583" y="437663"/>
            <a:ext cx="1483196" cy="5460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2451732"/>
            <a:ext cx="18300728" cy="48349"/>
            <a:chOff x="0" y="2451732"/>
            <a:chExt cx="18300728" cy="483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0" y="2451732"/>
              <a:ext cx="18300728" cy="483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94222" y="1086574"/>
            <a:ext cx="6059162" cy="107273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9657" y="3203689"/>
            <a:ext cx="14750989" cy="625590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980952"/>
            <a:ext cx="18285714" cy="304762"/>
            <a:chOff x="0" y="9980952"/>
            <a:chExt cx="18285714" cy="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980952"/>
              <a:ext cx="18285714" cy="3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1583" y="437663"/>
            <a:ext cx="1483196" cy="54601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94222" y="1086574"/>
            <a:ext cx="6321990" cy="106320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9086" y="2629242"/>
            <a:ext cx="15569347" cy="8360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78686" y="3566799"/>
            <a:ext cx="14528341" cy="5446815"/>
            <a:chOff x="1878686" y="3566799"/>
            <a:chExt cx="14528341" cy="54468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8686" y="3566799"/>
              <a:ext cx="14528341" cy="54468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980952"/>
            <a:ext cx="18285714" cy="304762"/>
            <a:chOff x="0" y="9980952"/>
            <a:chExt cx="18285714" cy="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980952"/>
              <a:ext cx="18285714" cy="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5027" y="2787371"/>
            <a:ext cx="17315659" cy="4953972"/>
            <a:chOff x="485027" y="2787371"/>
            <a:chExt cx="17315659" cy="495397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65443" y="5894184"/>
              <a:ext cx="2541013" cy="1153305"/>
              <a:chOff x="2565443" y="5894184"/>
              <a:chExt cx="2541013" cy="115330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2565443" y="5894184"/>
                <a:ext cx="2541013" cy="115330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103371" y="3481225"/>
              <a:ext cx="2541013" cy="1153305"/>
              <a:chOff x="6103371" y="3481225"/>
              <a:chExt cx="2541013" cy="115330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6103371" y="3481225"/>
                <a:ext cx="2541013" cy="115330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641300" y="5894184"/>
              <a:ext cx="2541013" cy="1153305"/>
              <a:chOff x="9641300" y="5894184"/>
              <a:chExt cx="2541013" cy="115330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9641300" y="5894184"/>
                <a:ext cx="2541013" cy="115330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85027" y="4689098"/>
              <a:ext cx="3163917" cy="1093964"/>
              <a:chOff x="485027" y="4689098"/>
              <a:chExt cx="3163917" cy="109396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85027" y="4689098"/>
                <a:ext cx="3163917" cy="109396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022956" y="4689098"/>
              <a:ext cx="3163917" cy="1093964"/>
              <a:chOff x="4022956" y="4689098"/>
              <a:chExt cx="3163917" cy="109396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022956" y="4689098"/>
                <a:ext cx="3163917" cy="109396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7560884" y="4689098"/>
              <a:ext cx="3163917" cy="1093964"/>
              <a:chOff x="7560884" y="4689098"/>
              <a:chExt cx="3163917" cy="109396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560884" y="4689098"/>
                <a:ext cx="3163917" cy="109396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098812" y="4689098"/>
              <a:ext cx="3163917" cy="1093964"/>
              <a:chOff x="11098812" y="4689098"/>
              <a:chExt cx="3163917" cy="109396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098812" y="4689098"/>
                <a:ext cx="3163917" cy="109396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179228" y="3481225"/>
              <a:ext cx="2541013" cy="1153305"/>
              <a:chOff x="13179228" y="3481225"/>
              <a:chExt cx="2541013" cy="115330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5400000">
                <a:off x="13179228" y="3481225"/>
                <a:ext cx="2541013" cy="115330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4636740" y="4689098"/>
              <a:ext cx="3163917" cy="1093964"/>
              <a:chOff x="14636740" y="4689098"/>
              <a:chExt cx="3163917" cy="109396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636740" y="4689098"/>
                <a:ext cx="3163917" cy="1093964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6841" y="4930878"/>
              <a:ext cx="1569905" cy="599848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74769" y="4930878"/>
              <a:ext cx="1617524" cy="599848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12697" y="4930878"/>
              <a:ext cx="1617533" cy="599848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750626" y="4930878"/>
              <a:ext cx="1617524" cy="599848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288554" y="4930878"/>
              <a:ext cx="1617524" cy="599848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7071347" y="3148119"/>
              <a:ext cx="605061" cy="457444"/>
              <a:chOff x="7071347" y="3148119"/>
              <a:chExt cx="605061" cy="457444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071347" y="3148119"/>
                <a:ext cx="605061" cy="45744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508211" y="6905067"/>
              <a:ext cx="687538" cy="512215"/>
              <a:chOff x="3508211" y="6905067"/>
              <a:chExt cx="687538" cy="51221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508211" y="6905067"/>
                <a:ext cx="687538" cy="5122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0613014" y="7002340"/>
              <a:ext cx="640269" cy="382881"/>
              <a:chOff x="10613014" y="7002340"/>
              <a:chExt cx="640269" cy="382881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13014" y="7002340"/>
                <a:ext cx="640269" cy="382881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4217417" y="3132088"/>
              <a:ext cx="464636" cy="377284"/>
              <a:chOff x="14217417" y="3132088"/>
              <a:chExt cx="464636" cy="377284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4217417" y="3132088"/>
                <a:ext cx="464636" cy="377284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25716" y="5863855"/>
              <a:ext cx="2950483" cy="713949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95705" y="5863855"/>
              <a:ext cx="3370949" cy="713949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501573" y="5865714"/>
              <a:ext cx="3143635" cy="713949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055493" y="5911946"/>
              <a:ext cx="2574158" cy="713949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577459" y="5863854"/>
              <a:ext cx="2174530" cy="713949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647174" y="1074983"/>
            <a:ext cx="5256542" cy="108972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9933" y="4063675"/>
            <a:ext cx="6171429" cy="5294000"/>
            <a:chOff x="1699933" y="4063675"/>
            <a:chExt cx="6171429" cy="5294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9933" y="4063675"/>
              <a:ext cx="6171429" cy="5294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11144" y="3062830"/>
            <a:ext cx="5508842" cy="6895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2451732"/>
            <a:ext cx="18300728" cy="48349"/>
            <a:chOff x="0" y="2451732"/>
            <a:chExt cx="18300728" cy="483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0" y="2451732"/>
              <a:ext cx="18300728" cy="483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94221" y="1086574"/>
            <a:ext cx="7097371" cy="10727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26285" y="6361808"/>
            <a:ext cx="7833145" cy="51089"/>
            <a:chOff x="5226285" y="6361808"/>
            <a:chExt cx="7833145" cy="510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5226285" y="6361808"/>
              <a:ext cx="7833145" cy="5108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80782" y="3038182"/>
            <a:ext cx="5926375" cy="8246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478912" y="6663265"/>
            <a:ext cx="1697959" cy="257143"/>
            <a:chOff x="8478912" y="6663265"/>
            <a:chExt cx="1697959" cy="25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78912" y="6663265"/>
              <a:ext cx="1697959" cy="25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9980952"/>
            <a:ext cx="18285714" cy="304762"/>
            <a:chOff x="0" y="9980952"/>
            <a:chExt cx="18285714" cy="3047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9980952"/>
              <a:ext cx="18285714" cy="304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668286" y="4063675"/>
            <a:ext cx="6171429" cy="5294000"/>
            <a:chOff x="10668286" y="4063675"/>
            <a:chExt cx="6171429" cy="529400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68286" y="4063675"/>
              <a:ext cx="6171429" cy="529400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1583" y="437663"/>
            <a:ext cx="1483196" cy="54601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980952"/>
            <a:ext cx="18285714" cy="304762"/>
            <a:chOff x="0" y="9980952"/>
            <a:chExt cx="18285714" cy="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980952"/>
              <a:ext cx="18285714" cy="3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1583" y="437663"/>
            <a:ext cx="1483196" cy="54601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94221" y="1037050"/>
            <a:ext cx="7422057" cy="13294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74354" y="2677211"/>
            <a:ext cx="9591984" cy="45425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0565" y="2761895"/>
            <a:ext cx="6761498" cy="5696842"/>
            <a:chOff x="770565" y="2761895"/>
            <a:chExt cx="6761498" cy="56968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0565" y="2761895"/>
              <a:ext cx="6761498" cy="56968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980952"/>
            <a:ext cx="18285714" cy="304762"/>
            <a:chOff x="0" y="9980952"/>
            <a:chExt cx="18285714" cy="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980952"/>
              <a:ext cx="18285714" cy="3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1583" y="437663"/>
            <a:ext cx="1483196" cy="54601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94221" y="1037050"/>
            <a:ext cx="8442066" cy="13294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53727" y="3031278"/>
            <a:ext cx="5778651" cy="29951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1455" y="3156132"/>
            <a:ext cx="11127285" cy="5764870"/>
            <a:chOff x="721455" y="3156132"/>
            <a:chExt cx="11127285" cy="57648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1455" y="3156132"/>
              <a:ext cx="11127285" cy="57648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00070" y="6250317"/>
            <a:ext cx="2905980" cy="2905980"/>
            <a:chOff x="13500070" y="6250317"/>
            <a:chExt cx="2905980" cy="29059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00070" y="6250317"/>
              <a:ext cx="2905980" cy="29059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980952"/>
            <a:ext cx="18285714" cy="304762"/>
            <a:chOff x="0" y="9980952"/>
            <a:chExt cx="18285714" cy="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980952"/>
              <a:ext cx="18285714" cy="3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1583" y="437663"/>
            <a:ext cx="1483196" cy="54601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11726" y="1086574"/>
            <a:ext cx="7293200" cy="10822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2536" y="2955357"/>
            <a:ext cx="5529785" cy="52885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80311" y="3045832"/>
            <a:ext cx="11373246" cy="5344087"/>
            <a:chOff x="6380311" y="3045832"/>
            <a:chExt cx="11373246" cy="53440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80311" y="3045832"/>
              <a:ext cx="11373246" cy="53440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980952"/>
            <a:ext cx="18285714" cy="304762"/>
            <a:chOff x="0" y="9980952"/>
            <a:chExt cx="18285714" cy="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980952"/>
              <a:ext cx="18285714" cy="3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1583" y="437663"/>
            <a:ext cx="1483196" cy="54601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11726" y="1086574"/>
            <a:ext cx="7293200" cy="10727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4889" y="2975856"/>
            <a:ext cx="6310051" cy="52885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35953" y="2898264"/>
            <a:ext cx="10930027" cy="5344084"/>
            <a:chOff x="7035953" y="2898264"/>
            <a:chExt cx="10930027" cy="53440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35953" y="2898264"/>
              <a:ext cx="10930027" cy="53440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980952"/>
            <a:ext cx="18285714" cy="304762"/>
            <a:chOff x="0" y="9980952"/>
            <a:chExt cx="18285714" cy="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980952"/>
              <a:ext cx="18285714" cy="3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1583" y="437663"/>
            <a:ext cx="1483196" cy="54601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94222" y="1062583"/>
            <a:ext cx="9827952" cy="12893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34443" y="2987613"/>
            <a:ext cx="5035293" cy="52684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9980952"/>
            <a:ext cx="18285714" cy="304762"/>
            <a:chOff x="0" y="9980952"/>
            <a:chExt cx="18285714" cy="3047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980952"/>
              <a:ext cx="18285714" cy="3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78193" y="2853946"/>
            <a:ext cx="5600486" cy="5655305"/>
            <a:chOff x="10378193" y="2853946"/>
            <a:chExt cx="5600486" cy="56553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847545" y="3502591"/>
              <a:ext cx="4646417" cy="4414096"/>
              <a:chOff x="10847545" y="3502591"/>
              <a:chExt cx="4646417" cy="441409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847545" y="3502591"/>
                <a:ext cx="4646417" cy="441409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892507" y="4629311"/>
              <a:ext cx="2556493" cy="2428668"/>
              <a:chOff x="11892507" y="4629311"/>
              <a:chExt cx="2556493" cy="242866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892507" y="4629311"/>
                <a:ext cx="2556493" cy="242866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471412" y="2853946"/>
              <a:ext cx="1398682" cy="1398682"/>
              <a:chOff x="12471412" y="2853946"/>
              <a:chExt cx="1398682" cy="139868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471412" y="2853946"/>
                <a:ext cx="1398682" cy="139868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553415" y="4502326"/>
              <a:ext cx="1398682" cy="1398682"/>
              <a:chOff x="14553415" y="4502326"/>
              <a:chExt cx="1398682" cy="139868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553415" y="4502326"/>
                <a:ext cx="1398682" cy="139868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378193" y="4502326"/>
              <a:ext cx="1398682" cy="1398682"/>
              <a:chOff x="10378193" y="4502326"/>
              <a:chExt cx="1398682" cy="139868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378193" y="4502326"/>
                <a:ext cx="1398682" cy="1398682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161938" y="7110569"/>
              <a:ext cx="1398682" cy="1398682"/>
              <a:chOff x="11161938" y="7110569"/>
              <a:chExt cx="1398682" cy="1398682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161938" y="7110569"/>
                <a:ext cx="1398682" cy="139868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812678" y="7110569"/>
              <a:ext cx="1398682" cy="1398682"/>
              <a:chOff x="13812678" y="7110569"/>
              <a:chExt cx="1398682" cy="1398682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812678" y="7110569"/>
                <a:ext cx="1398682" cy="139868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1982989" y="4723582"/>
              <a:ext cx="2375530" cy="2256753"/>
              <a:chOff x="11982989" y="4723582"/>
              <a:chExt cx="2375530" cy="2256753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982989" y="4723582"/>
                <a:ext cx="2375530" cy="2256753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106518" y="5526484"/>
              <a:ext cx="2128585" cy="702929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494640" y="3336428"/>
              <a:ext cx="1357402" cy="469089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381375" y="4938274"/>
              <a:ext cx="1299037" cy="572999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603223" y="4924986"/>
              <a:ext cx="1316851" cy="502324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175970" y="7566459"/>
              <a:ext cx="1198347" cy="470827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848095" y="7566459"/>
              <a:ext cx="1274005" cy="4708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980952"/>
            <a:ext cx="18285714" cy="304762"/>
            <a:chOff x="0" y="9980952"/>
            <a:chExt cx="18285714" cy="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980952"/>
              <a:ext cx="18285714" cy="3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1583" y="437663"/>
            <a:ext cx="1483196" cy="5460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2451732"/>
            <a:ext cx="18300728" cy="48349"/>
            <a:chOff x="0" y="2451732"/>
            <a:chExt cx="18300728" cy="483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0" y="2451732"/>
              <a:ext cx="18300728" cy="483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94222" y="1086574"/>
            <a:ext cx="6656818" cy="108437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3703" y="4722166"/>
            <a:ext cx="9410276" cy="21234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10786" y="2937396"/>
            <a:ext cx="4396764" cy="6434749"/>
            <a:chOff x="1810786" y="2937396"/>
            <a:chExt cx="4396764" cy="64347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0786" y="2937396"/>
              <a:ext cx="4396764" cy="64347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980952"/>
            <a:ext cx="18285714" cy="304762"/>
            <a:chOff x="0" y="9980952"/>
            <a:chExt cx="18285714" cy="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980952"/>
              <a:ext cx="18285714" cy="3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1583" y="437663"/>
            <a:ext cx="1483196" cy="54601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94222" y="1037050"/>
            <a:ext cx="7235037" cy="132949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64048" y="3422135"/>
            <a:ext cx="7202091" cy="36639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96114" y="2448447"/>
            <a:ext cx="7647619" cy="6564783"/>
            <a:chOff x="1996114" y="2448447"/>
            <a:chExt cx="7647619" cy="656478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996114" y="2708468"/>
              <a:ext cx="7644455" cy="6298188"/>
              <a:chOff x="1996114" y="2708468"/>
              <a:chExt cx="7644455" cy="629818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996114" y="2708468"/>
                <a:ext cx="7644455" cy="629818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758240" y="2708468"/>
              <a:ext cx="1591103" cy="1695685"/>
              <a:chOff x="3758240" y="2708468"/>
              <a:chExt cx="1591103" cy="169568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758240" y="2708468"/>
                <a:ext cx="1591103" cy="169568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774121" y="4788477"/>
              <a:ext cx="1638432" cy="1518545"/>
              <a:chOff x="5774121" y="4788477"/>
              <a:chExt cx="1638432" cy="151854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774121" y="4788477"/>
                <a:ext cx="1638432" cy="151854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372946" y="6209463"/>
              <a:ext cx="1119994" cy="1002394"/>
              <a:chOff x="7372946" y="6209463"/>
              <a:chExt cx="1119994" cy="100239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372946" y="6209463"/>
                <a:ext cx="1119994" cy="1002394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08405" y="2377021"/>
              <a:ext cx="782844" cy="1390441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18286" y="4262129"/>
              <a:ext cx="895223" cy="859978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91972" y="5745680"/>
              <a:ext cx="895223" cy="8599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980952"/>
            <a:ext cx="18285714" cy="304762"/>
            <a:chOff x="0" y="9980952"/>
            <a:chExt cx="18285714" cy="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980952"/>
              <a:ext cx="18285714" cy="3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1583" y="437663"/>
            <a:ext cx="1483196" cy="54601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94222" y="1086574"/>
            <a:ext cx="7861514" cy="10822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2536" y="3229976"/>
            <a:ext cx="6254832" cy="44713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78151" y="3197507"/>
            <a:ext cx="10150942" cy="4423484"/>
            <a:chOff x="7378151" y="3197507"/>
            <a:chExt cx="10150942" cy="44234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78151" y="3197507"/>
              <a:ext cx="10150942" cy="442348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0991" y="8678040"/>
            <a:ext cx="16851955" cy="9027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8487395"/>
            <a:ext cx="18300728" cy="48349"/>
            <a:chOff x="0" y="8487395"/>
            <a:chExt cx="18300728" cy="4834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0" y="8487395"/>
              <a:ext cx="18300728" cy="483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225608" y="6463901"/>
            <a:ext cx="5813560" cy="3711905"/>
            <a:chOff x="12225608" y="6463901"/>
            <a:chExt cx="5813560" cy="371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25608" y="6463901"/>
              <a:ext cx="5813560" cy="37119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94221" y="781812"/>
            <a:ext cx="7079829" cy="10897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2251732"/>
            <a:ext cx="18300728" cy="48349"/>
            <a:chOff x="0" y="2251732"/>
            <a:chExt cx="18300728" cy="483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0" y="2251732"/>
              <a:ext cx="18300728" cy="483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87732" y="6244549"/>
            <a:ext cx="12242138" cy="48349"/>
            <a:chOff x="6087732" y="6244549"/>
            <a:chExt cx="12242138" cy="483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6087732" y="6244549"/>
              <a:ext cx="12242138" cy="483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43583" y="2419048"/>
            <a:ext cx="5813560" cy="3711905"/>
            <a:chOff x="6243583" y="2419048"/>
            <a:chExt cx="5813560" cy="37119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43583" y="2419048"/>
              <a:ext cx="5813560" cy="3711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2857" y="2380952"/>
            <a:ext cx="5830589" cy="7761239"/>
            <a:chOff x="142857" y="2380952"/>
            <a:chExt cx="5830589" cy="776123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857" y="2380952"/>
              <a:ext cx="5830589" cy="77612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73775" y="6275213"/>
            <a:ext cx="8059956" cy="51089"/>
            <a:chOff x="2073775" y="6275213"/>
            <a:chExt cx="8059956" cy="510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2073775" y="6275213"/>
              <a:ext cx="8059956" cy="5108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1583" y="423930"/>
            <a:ext cx="1482977" cy="56491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07811" y="2887887"/>
            <a:ext cx="4483613" cy="290049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11106" y="6891906"/>
            <a:ext cx="4776070" cy="299516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DA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45547" y="4277994"/>
            <a:ext cx="7606813" cy="17678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414750" y="0"/>
            <a:ext cx="3870965" cy="10323743"/>
            <a:chOff x="14414750" y="0"/>
            <a:chExt cx="3870965" cy="103237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14750" y="0"/>
              <a:ext cx="3870965" cy="103237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3870965" cy="10285714"/>
            <a:chOff x="0" y="0"/>
            <a:chExt cx="3870965" cy="10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870965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980952"/>
            <a:ext cx="18285714" cy="304762"/>
            <a:chOff x="0" y="9980952"/>
            <a:chExt cx="18285714" cy="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980952"/>
              <a:ext cx="18285714" cy="3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1583" y="423930"/>
            <a:ext cx="1482977" cy="5649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9677" y="2791229"/>
            <a:ext cx="6171429" cy="5752798"/>
            <a:chOff x="739677" y="2791229"/>
            <a:chExt cx="6171429" cy="575279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9677" y="2791229"/>
              <a:ext cx="6171429" cy="575279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94221" y="749269"/>
            <a:ext cx="7893972" cy="13094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86556" y="2715040"/>
            <a:ext cx="10679937" cy="574569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980952"/>
            <a:ext cx="18285714" cy="304762"/>
            <a:chOff x="0" y="9980952"/>
            <a:chExt cx="18285714" cy="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980952"/>
              <a:ext cx="18285714" cy="3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1583" y="423930"/>
            <a:ext cx="1482977" cy="5649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07980" y="2167169"/>
            <a:ext cx="9733377" cy="6333939"/>
            <a:chOff x="7907980" y="2167169"/>
            <a:chExt cx="9733377" cy="633393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07980" y="2167169"/>
              <a:ext cx="9733377" cy="63339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8461" y="1196152"/>
            <a:ext cx="4554949" cy="2743321"/>
            <a:chOff x="1058461" y="1196152"/>
            <a:chExt cx="4554949" cy="274332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8461" y="1196152"/>
              <a:ext cx="4554949" cy="27433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5268" y="4023507"/>
            <a:ext cx="4554949" cy="2789331"/>
            <a:chOff x="1075268" y="4023507"/>
            <a:chExt cx="4554949" cy="278933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5268" y="4023507"/>
              <a:ext cx="4554949" cy="27893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2074" y="6885844"/>
            <a:ext cx="4538142" cy="2729752"/>
            <a:chOff x="1092074" y="6885844"/>
            <a:chExt cx="4538142" cy="272975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2074" y="6885844"/>
              <a:ext cx="4538142" cy="272975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44654" y="2520906"/>
            <a:ext cx="1278483" cy="55031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82218" y="5395933"/>
            <a:ext cx="1714264" cy="67516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44654" y="8237676"/>
            <a:ext cx="1288006" cy="55576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50839" y="1396502"/>
            <a:ext cx="8697166" cy="82071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613409" y="2454369"/>
            <a:ext cx="2277764" cy="592111"/>
            <a:chOff x="5613409" y="2454369"/>
            <a:chExt cx="2277764" cy="59211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13409" y="2454369"/>
              <a:ext cx="2277764" cy="5921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647059" y="7521613"/>
            <a:ext cx="2260921" cy="592111"/>
            <a:chOff x="5647059" y="7521613"/>
            <a:chExt cx="2260921" cy="59211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5647059" y="7521613"/>
              <a:ext cx="2260921" cy="59211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628911" y="5306481"/>
            <a:ext cx="2280757" cy="114286"/>
            <a:chOff x="5628911" y="5306481"/>
            <a:chExt cx="2280757" cy="1142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28911" y="5306481"/>
              <a:ext cx="2280757" cy="1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DA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45547" y="4277994"/>
            <a:ext cx="5586499" cy="18047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414750" y="0"/>
            <a:ext cx="3870965" cy="10323743"/>
            <a:chOff x="14414750" y="0"/>
            <a:chExt cx="3870965" cy="103237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14750" y="0"/>
              <a:ext cx="3870965" cy="103237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3870965" cy="10285714"/>
            <a:chOff x="0" y="0"/>
            <a:chExt cx="3870965" cy="10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870965" cy="1028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1583" y="450358"/>
            <a:ext cx="971815" cy="43959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94221" y="749269"/>
            <a:ext cx="7498505" cy="13094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2251732"/>
            <a:ext cx="18300728" cy="48349"/>
            <a:chOff x="0" y="2251732"/>
            <a:chExt cx="18300728" cy="483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0" y="2251732"/>
              <a:ext cx="18300728" cy="4834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1583" y="450358"/>
            <a:ext cx="971815" cy="4395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06776" y="3539643"/>
            <a:ext cx="6866769" cy="5984376"/>
            <a:chOff x="1206776" y="3539643"/>
            <a:chExt cx="6866769" cy="59843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424127" y="6364673"/>
              <a:ext cx="1020655" cy="519676"/>
              <a:chOff x="4424127" y="6364673"/>
              <a:chExt cx="1020655" cy="51967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424127" y="6364673"/>
                <a:ext cx="1020655" cy="51967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206776" y="5534841"/>
              <a:ext cx="1810415" cy="1687987"/>
              <a:chOff x="1206776" y="5534841"/>
              <a:chExt cx="1810415" cy="168798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06776" y="5534841"/>
                <a:ext cx="1810415" cy="168798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048508" y="6827946"/>
              <a:ext cx="1104850" cy="953153"/>
              <a:chOff x="2048508" y="6827946"/>
              <a:chExt cx="1104850" cy="95315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048508" y="6827946"/>
                <a:ext cx="1104850" cy="95315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78747" y="7649247"/>
              <a:ext cx="1397390" cy="961223"/>
              <a:chOff x="1878747" y="7649247"/>
              <a:chExt cx="1397390" cy="96122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78747" y="7649247"/>
                <a:ext cx="1397390" cy="96122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037234" y="6734451"/>
              <a:ext cx="865827" cy="1593125"/>
              <a:chOff x="3037234" y="6734451"/>
              <a:chExt cx="865827" cy="159312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037234" y="6734451"/>
                <a:ext cx="865827" cy="159312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946125" y="8296866"/>
              <a:ext cx="798218" cy="1096211"/>
              <a:chOff x="2946125" y="8296866"/>
              <a:chExt cx="798218" cy="109621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946125" y="8296866"/>
                <a:ext cx="798218" cy="109621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477825" y="7554046"/>
              <a:ext cx="1305544" cy="977719"/>
              <a:chOff x="3477825" y="7554046"/>
              <a:chExt cx="1305544" cy="97771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477825" y="7554046"/>
                <a:ext cx="1305544" cy="97771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470148" y="8131889"/>
              <a:ext cx="1417764" cy="1219051"/>
              <a:chOff x="3470148" y="8131889"/>
              <a:chExt cx="1417764" cy="1219051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470148" y="8131889"/>
                <a:ext cx="1417764" cy="121905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4609762" y="7426567"/>
              <a:ext cx="2016646" cy="2097452"/>
              <a:chOff x="4609762" y="7426567"/>
              <a:chExt cx="2016646" cy="2097452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609762" y="7426567"/>
                <a:ext cx="2016646" cy="209745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245842" y="7265944"/>
              <a:ext cx="1858511" cy="1691226"/>
              <a:chOff x="5245842" y="7265944"/>
              <a:chExt cx="1858511" cy="1691226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245842" y="7265944"/>
                <a:ext cx="1858511" cy="169122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6186964" y="6968744"/>
              <a:ext cx="1500763" cy="1810619"/>
              <a:chOff x="6186964" y="6968744"/>
              <a:chExt cx="1500763" cy="1810619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186964" y="6968744"/>
                <a:ext cx="1500763" cy="1810619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639321" y="5814658"/>
              <a:ext cx="1810090" cy="1434499"/>
              <a:chOff x="2639321" y="5814658"/>
              <a:chExt cx="1810090" cy="1434499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639321" y="5814658"/>
                <a:ext cx="1810090" cy="143449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4166894" y="6778248"/>
              <a:ext cx="1125465" cy="851471"/>
              <a:chOff x="4166894" y="6778248"/>
              <a:chExt cx="1125465" cy="851471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4166894" y="6778248"/>
                <a:ext cx="1125465" cy="85147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5244268" y="6352313"/>
              <a:ext cx="1051016" cy="952712"/>
              <a:chOff x="5244268" y="6352313"/>
              <a:chExt cx="1051016" cy="952712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5244268" y="6352313"/>
                <a:ext cx="1051016" cy="952712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6085384" y="6312003"/>
              <a:ext cx="848167" cy="1071936"/>
              <a:chOff x="6085384" y="6312003"/>
              <a:chExt cx="848167" cy="1071936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085384" y="6312003"/>
                <a:ext cx="848167" cy="1071936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6328997" y="5273894"/>
              <a:ext cx="730864" cy="1077719"/>
              <a:chOff x="6328997" y="5273894"/>
              <a:chExt cx="730864" cy="1077719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60000">
                <a:off x="6328997" y="5273894"/>
                <a:ext cx="730864" cy="1077719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5496674" y="5592765"/>
              <a:ext cx="877582" cy="997616"/>
              <a:chOff x="5496674" y="5592765"/>
              <a:chExt cx="877582" cy="997616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5496674" y="5592765"/>
                <a:ext cx="877582" cy="997616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4324613" y="4894194"/>
              <a:ext cx="1153668" cy="1539602"/>
              <a:chOff x="4324613" y="4894194"/>
              <a:chExt cx="1153668" cy="15396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4324613" y="4894194"/>
                <a:ext cx="1153668" cy="1539602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3527379" y="5569040"/>
              <a:ext cx="979263" cy="1050872"/>
              <a:chOff x="3527379" y="5569040"/>
              <a:chExt cx="979263" cy="1050872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3527379" y="5569040"/>
                <a:ext cx="979263" cy="1050872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3162224" y="4352548"/>
              <a:ext cx="1355769" cy="1778066"/>
              <a:chOff x="3162224" y="4352548"/>
              <a:chExt cx="1355769" cy="1778066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3162224" y="4352548"/>
                <a:ext cx="1355769" cy="1778066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883723" y="3844447"/>
              <a:ext cx="1036153" cy="1565721"/>
              <a:chOff x="4883723" y="3844447"/>
              <a:chExt cx="1036153" cy="1565721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4883723" y="3844447"/>
                <a:ext cx="1036153" cy="1565721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5909858" y="3539643"/>
              <a:ext cx="1080530" cy="1848714"/>
              <a:chOff x="5909858" y="3539643"/>
              <a:chExt cx="1080530" cy="1848714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5909858" y="3539643"/>
                <a:ext cx="1080530" cy="1848714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3739389" y="7140951"/>
              <a:ext cx="490384" cy="397740"/>
              <a:chOff x="3739389" y="7140951"/>
              <a:chExt cx="490384" cy="397740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3739389" y="7140951"/>
                <a:ext cx="490384" cy="397740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6990150" y="6276386"/>
              <a:ext cx="1083394" cy="1261150"/>
              <a:chOff x="6990150" y="6276386"/>
              <a:chExt cx="1083394" cy="1261150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6990150" y="6276386"/>
                <a:ext cx="1083394" cy="1261150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4690726" y="4842840"/>
              <a:ext cx="1604558" cy="1336812"/>
              <a:chOff x="4690726" y="4842840"/>
              <a:chExt cx="1604558" cy="1336812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4690726" y="4842840"/>
                <a:ext cx="1604558" cy="1336812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5305358" y="3555768"/>
              <a:ext cx="754137" cy="1425921"/>
              <a:chOff x="5305358" y="3555768"/>
              <a:chExt cx="754137" cy="1425921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5305358" y="3555768"/>
                <a:ext cx="754137" cy="1425921"/>
              </a:xfrm>
              <a:prstGeom prst="rect">
                <a:avLst/>
              </a:prstGeom>
            </p:spPr>
          </p:pic>
        </p:grpSp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517959" y="6311259"/>
              <a:ext cx="949492" cy="466234"/>
            </a:xfrm>
            <a:prstGeom prst="rect">
              <a:avLst/>
            </a:prstGeom>
          </p:spPr>
        </p:pic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219209" y="7234360"/>
              <a:ext cx="802518" cy="466234"/>
            </a:xfrm>
            <a:prstGeom prst="rect">
              <a:avLst/>
            </a:prstGeom>
          </p:spPr>
        </p:pic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951405" y="7847430"/>
              <a:ext cx="835849" cy="463501"/>
            </a:xfrm>
            <a:prstGeom prst="rect">
              <a:avLst/>
            </a:prstGeom>
          </p:spPr>
        </p:pic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968697" y="8494143"/>
              <a:ext cx="790946" cy="463501"/>
            </a:xfrm>
            <a:prstGeom prst="rect">
              <a:avLst/>
            </a:prstGeom>
          </p:spPr>
        </p:pic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652052" y="8562094"/>
              <a:ext cx="949492" cy="464184"/>
            </a:xfrm>
            <a:prstGeom prst="rect">
              <a:avLst/>
            </a:prstGeom>
          </p:spPr>
        </p:pic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793307" y="8295972"/>
              <a:ext cx="884347" cy="463501"/>
            </a:xfrm>
            <a:prstGeom prst="rect">
              <a:avLst/>
            </a:prstGeom>
          </p:spPr>
        </p:pic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465885" y="7932236"/>
              <a:ext cx="949492" cy="466234"/>
            </a:xfrm>
            <a:prstGeom prst="rect">
              <a:avLst/>
            </a:prstGeom>
          </p:spPr>
        </p:pic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504062" y="7672384"/>
              <a:ext cx="816772" cy="466405"/>
            </a:xfrm>
            <a:prstGeom prst="rect">
              <a:avLst/>
            </a:prstGeom>
          </p:spPr>
        </p:pic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009729" y="6682942"/>
              <a:ext cx="949492" cy="466405"/>
            </a:xfrm>
            <a:prstGeom prst="rect">
              <a:avLst/>
            </a:prstGeom>
          </p:spPr>
        </p:pic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146896" y="6737296"/>
              <a:ext cx="827738" cy="466063"/>
            </a:xfrm>
            <a:prstGeom prst="rect">
              <a:avLst/>
            </a:prstGeom>
          </p:spPr>
        </p:pic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242670" y="6625119"/>
              <a:ext cx="949492" cy="466405"/>
            </a:xfrm>
            <a:prstGeom prst="rect">
              <a:avLst/>
            </a:prstGeom>
          </p:spPr>
        </p:pic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286493" y="5633433"/>
              <a:ext cx="799843" cy="466405"/>
            </a:xfrm>
            <a:prstGeom prst="rect">
              <a:avLst/>
            </a:prstGeom>
          </p:spPr>
        </p:pic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485135" y="5942248"/>
              <a:ext cx="980798" cy="466405"/>
            </a:xfrm>
            <a:prstGeom prst="rect">
              <a:avLst/>
            </a:prstGeom>
          </p:spPr>
        </p:pic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026581" y="4687449"/>
              <a:ext cx="846055" cy="463501"/>
            </a:xfrm>
            <a:prstGeom prst="rect">
              <a:avLst/>
            </a:prstGeom>
          </p:spPr>
        </p:pic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253874" y="4089408"/>
              <a:ext cx="846055" cy="466405"/>
            </a:xfrm>
            <a:prstGeom prst="rect">
              <a:avLst/>
            </a:prstGeom>
          </p:spPr>
        </p:pic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853943" y="4626041"/>
              <a:ext cx="846055" cy="466234"/>
            </a:xfrm>
            <a:prstGeom prst="rect">
              <a:avLst/>
            </a:prstGeom>
          </p:spPr>
        </p:pic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032735" y="5514495"/>
              <a:ext cx="846055" cy="466234"/>
            </a:xfrm>
            <a:prstGeom prst="rect">
              <a:avLst/>
            </a:prstGeom>
          </p:spPr>
        </p:pic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384116" y="5908758"/>
              <a:ext cx="846055" cy="466405"/>
            </a:xfrm>
            <a:prstGeom prst="rect">
              <a:avLst/>
            </a:prstGeom>
          </p:spPr>
        </p:pic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574125" y="6422842"/>
              <a:ext cx="709237" cy="466405"/>
            </a:xfrm>
            <a:prstGeom prst="rect">
              <a:avLst/>
            </a:prstGeom>
          </p:spPr>
        </p:pic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306085" y="7024663"/>
              <a:ext cx="846055" cy="466405"/>
            </a:xfrm>
            <a:prstGeom prst="rect">
              <a:avLst/>
            </a:prstGeom>
          </p:spPr>
        </p:pic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143173" y="6453157"/>
              <a:ext cx="846055" cy="463501"/>
            </a:xfrm>
            <a:prstGeom prst="rect">
              <a:avLst/>
            </a:prstGeom>
          </p:spPr>
        </p:pic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571120" y="5982202"/>
              <a:ext cx="919662" cy="463501"/>
            </a:xfrm>
            <a:prstGeom prst="rect">
              <a:avLst/>
            </a:prstGeom>
          </p:spPr>
        </p:pic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506132" y="5118133"/>
              <a:ext cx="846055" cy="466234"/>
            </a:xfrm>
            <a:prstGeom prst="rect">
              <a:avLst/>
            </a:prstGeom>
          </p:spPr>
        </p:pic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016951" y="7350918"/>
              <a:ext cx="919662" cy="466405"/>
            </a:xfrm>
            <a:prstGeom prst="rect">
              <a:avLst/>
            </a:prstGeom>
          </p:spPr>
        </p:pic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794431" y="7730389"/>
              <a:ext cx="846055" cy="466405"/>
            </a:xfrm>
            <a:prstGeom prst="rect">
              <a:avLst/>
            </a:prstGeom>
          </p:spPr>
        </p:pic>
      </p:grpSp>
      <p:pic>
        <p:nvPicPr>
          <p:cNvPr id="112" name="Object 111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2633845" y="2838614"/>
            <a:ext cx="4228846" cy="681126"/>
          </a:xfrm>
          <a:prstGeom prst="rect">
            <a:avLst/>
          </a:prstGeom>
        </p:spPr>
      </p:pic>
      <p:pic>
        <p:nvPicPr>
          <p:cNvPr id="113" name="Object 112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11881160" y="2743376"/>
            <a:ext cx="3945908" cy="681507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10308892" y="3539643"/>
            <a:ext cx="6877594" cy="5993811"/>
            <a:chOff x="10308892" y="3539643"/>
            <a:chExt cx="6877594" cy="5993811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13531315" y="6369127"/>
              <a:ext cx="1022265" cy="520496"/>
              <a:chOff x="13531315" y="6369127"/>
              <a:chExt cx="1022265" cy="520496"/>
            </a:xfrm>
          </p:grpSpPr>
          <p:pic>
            <p:nvPicPr>
              <p:cNvPr id="116" name="Object 115"/>
              <p:cNvPicPr>
                <a:picLocks noChangeAspect="1"/>
              </p:cNvPicPr>
              <p:nvPr/>
            </p:nvPicPr>
            <p:blipFill>
              <a:blip r:embed="rId58" cstate="print"/>
              <a:stretch>
                <a:fillRect/>
              </a:stretch>
            </p:blipFill>
            <p:spPr>
              <a:xfrm>
                <a:off x="13531315" y="6369127"/>
                <a:ext cx="1022265" cy="520496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10308892" y="5537986"/>
              <a:ext cx="1813269" cy="1690648"/>
              <a:chOff x="10308892" y="5537986"/>
              <a:chExt cx="1813269" cy="1690648"/>
            </a:xfrm>
          </p:grpSpPr>
          <p:pic>
            <p:nvPicPr>
              <p:cNvPr id="119" name="Object 118"/>
              <p:cNvPicPr>
                <a:picLocks noChangeAspect="1"/>
              </p:cNvPicPr>
              <p:nvPr/>
            </p:nvPicPr>
            <p:blipFill>
              <a:blip r:embed="rId59" cstate="print"/>
              <a:stretch>
                <a:fillRect/>
              </a:stretch>
            </p:blipFill>
            <p:spPr>
              <a:xfrm>
                <a:off x="10308892" y="5537986"/>
                <a:ext cx="1813269" cy="169064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11151951" y="6833130"/>
              <a:ext cx="1106592" cy="954655"/>
              <a:chOff x="11151951" y="6833130"/>
              <a:chExt cx="1106592" cy="954655"/>
            </a:xfrm>
          </p:grpSpPr>
          <p:pic>
            <p:nvPicPr>
              <p:cNvPr id="122" name="Object 121"/>
              <p:cNvPicPr>
                <a:picLocks noChangeAspect="1"/>
              </p:cNvPicPr>
              <p:nvPr/>
            </p:nvPicPr>
            <p:blipFill>
              <a:blip r:embed="rId60" cstate="print"/>
              <a:stretch>
                <a:fillRect/>
              </a:stretch>
            </p:blipFill>
            <p:spPr>
              <a:xfrm>
                <a:off x="11151951" y="6833130"/>
                <a:ext cx="1106592" cy="954655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10981922" y="7655726"/>
              <a:ext cx="1399593" cy="962738"/>
              <a:chOff x="10981922" y="7655726"/>
              <a:chExt cx="1399593" cy="962738"/>
            </a:xfrm>
          </p:grpSpPr>
          <p:pic>
            <p:nvPicPr>
              <p:cNvPr id="125" name="Object 124"/>
              <p:cNvPicPr>
                <a:picLocks noChangeAspect="1"/>
              </p:cNvPicPr>
              <p:nvPr/>
            </p:nvPicPr>
            <p:blipFill>
              <a:blip r:embed="rId61" cstate="print"/>
              <a:stretch>
                <a:fillRect/>
              </a:stretch>
            </p:blipFill>
            <p:spPr>
              <a:xfrm>
                <a:off x="10981922" y="7655726"/>
                <a:ext cx="1399593" cy="962738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12142235" y="6739488"/>
              <a:ext cx="867192" cy="1595637"/>
              <a:chOff x="12142235" y="6739488"/>
              <a:chExt cx="867192" cy="1595637"/>
            </a:xfrm>
          </p:grpSpPr>
          <p:pic>
            <p:nvPicPr>
              <p:cNvPr id="128" name="Object 127"/>
              <p:cNvPicPr>
                <a:picLocks noChangeAspect="1"/>
              </p:cNvPicPr>
              <p:nvPr/>
            </p:nvPicPr>
            <p:blipFill>
              <a:blip r:embed="rId62" cstate="print"/>
              <a:stretch>
                <a:fillRect/>
              </a:stretch>
            </p:blipFill>
            <p:spPr>
              <a:xfrm>
                <a:off x="12142235" y="6739488"/>
                <a:ext cx="867192" cy="1595637"/>
              </a:xfrm>
              <a:prstGeom prst="rect">
                <a:avLst/>
              </a:prstGeom>
            </p:spPr>
          </p:pic>
        </p:grpSp>
        <p:grpSp>
          <p:nvGrpSpPr>
            <p:cNvPr id="1035" name="그룹 1035"/>
            <p:cNvGrpSpPr/>
            <p:nvPr/>
          </p:nvGrpSpPr>
          <p:grpSpPr>
            <a:xfrm>
              <a:off x="12050983" y="8304366"/>
              <a:ext cx="799477" cy="1097939"/>
              <a:chOff x="12050983" y="8304366"/>
              <a:chExt cx="799477" cy="1097939"/>
            </a:xfrm>
          </p:grpSpPr>
          <p:pic>
            <p:nvPicPr>
              <p:cNvPr id="131" name="Object 130"/>
              <p:cNvPicPr>
                <a:picLocks noChangeAspect="1"/>
              </p:cNvPicPr>
              <p:nvPr/>
            </p:nvPicPr>
            <p:blipFill>
              <a:blip r:embed="rId63" cstate="print"/>
              <a:stretch>
                <a:fillRect/>
              </a:stretch>
            </p:blipFill>
            <p:spPr>
              <a:xfrm>
                <a:off x="12050983" y="8304366"/>
                <a:ext cx="799477" cy="1097939"/>
              </a:xfrm>
              <a:prstGeom prst="rect">
                <a:avLst/>
              </a:prstGeom>
            </p:spPr>
          </p:pic>
        </p:grpSp>
        <p:grpSp>
          <p:nvGrpSpPr>
            <p:cNvPr id="1036" name="그룹 1036"/>
            <p:cNvGrpSpPr/>
            <p:nvPr/>
          </p:nvGrpSpPr>
          <p:grpSpPr>
            <a:xfrm>
              <a:off x="12583521" y="7560375"/>
              <a:ext cx="1307602" cy="979261"/>
              <a:chOff x="12583521" y="7560375"/>
              <a:chExt cx="1307602" cy="979261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64" cstate="print"/>
              <a:stretch>
                <a:fillRect/>
              </a:stretch>
            </p:blipFill>
            <p:spPr>
              <a:xfrm>
                <a:off x="12583521" y="7560375"/>
                <a:ext cx="1307602" cy="979261"/>
              </a:xfrm>
              <a:prstGeom prst="rect">
                <a:avLst/>
              </a:prstGeom>
            </p:spPr>
          </p:pic>
        </p:grpSp>
        <p:grpSp>
          <p:nvGrpSpPr>
            <p:cNvPr id="1037" name="그룹 1037"/>
            <p:cNvGrpSpPr/>
            <p:nvPr/>
          </p:nvGrpSpPr>
          <p:grpSpPr>
            <a:xfrm>
              <a:off x="12575832" y="8139129"/>
              <a:ext cx="1419999" cy="1220973"/>
              <a:chOff x="12575832" y="8139129"/>
              <a:chExt cx="1419999" cy="1220973"/>
            </a:xfrm>
          </p:grpSpPr>
          <p:pic>
            <p:nvPicPr>
              <p:cNvPr id="137" name="Object 136"/>
              <p:cNvPicPr>
                <a:picLocks noChangeAspect="1"/>
              </p:cNvPicPr>
              <p:nvPr/>
            </p:nvPicPr>
            <p:blipFill>
              <a:blip r:embed="rId65" cstate="print"/>
              <a:stretch>
                <a:fillRect/>
              </a:stretch>
            </p:blipFill>
            <p:spPr>
              <a:xfrm>
                <a:off x="12575832" y="8139129"/>
                <a:ext cx="1419999" cy="1220973"/>
              </a:xfrm>
              <a:prstGeom prst="rect">
                <a:avLst/>
              </a:prstGeom>
            </p:spPr>
          </p:pic>
        </p:grpSp>
        <p:grpSp>
          <p:nvGrpSpPr>
            <p:cNvPr id="1038" name="그룹 1038"/>
            <p:cNvGrpSpPr/>
            <p:nvPr/>
          </p:nvGrpSpPr>
          <p:grpSpPr>
            <a:xfrm>
              <a:off x="13717243" y="7432695"/>
              <a:ext cx="2019826" cy="2100759"/>
              <a:chOff x="13717243" y="7432695"/>
              <a:chExt cx="2019826" cy="2100759"/>
            </a:xfrm>
          </p:grpSpPr>
          <p:pic>
            <p:nvPicPr>
              <p:cNvPr id="140" name="Object 139"/>
              <p:cNvPicPr>
                <a:picLocks noChangeAspect="1"/>
              </p:cNvPicPr>
              <p:nvPr/>
            </p:nvPicPr>
            <p:blipFill>
              <a:blip r:embed="rId66" cstate="print"/>
              <a:stretch>
                <a:fillRect/>
              </a:stretch>
            </p:blipFill>
            <p:spPr>
              <a:xfrm>
                <a:off x="13717243" y="7432695"/>
                <a:ext cx="2019826" cy="2100759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4354325" y="7271818"/>
              <a:ext cx="1861441" cy="1693893"/>
              <a:chOff x="14354325" y="7271818"/>
              <a:chExt cx="1861441" cy="1693893"/>
            </a:xfrm>
          </p:grpSpPr>
          <p:pic>
            <p:nvPicPr>
              <p:cNvPr id="143" name="Object 142"/>
              <p:cNvPicPr>
                <a:picLocks noChangeAspect="1"/>
              </p:cNvPicPr>
              <p:nvPr/>
            </p:nvPicPr>
            <p:blipFill>
              <a:blip r:embed="rId67" cstate="print"/>
              <a:stretch>
                <a:fillRect/>
              </a:stretch>
            </p:blipFill>
            <p:spPr>
              <a:xfrm>
                <a:off x="14354325" y="7271818"/>
                <a:ext cx="1861441" cy="1693893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296931" y="6974150"/>
              <a:ext cx="1503129" cy="1813473"/>
              <a:chOff x="15296931" y="6974150"/>
              <a:chExt cx="1503129" cy="1813473"/>
            </a:xfrm>
          </p:grpSpPr>
          <p:pic>
            <p:nvPicPr>
              <p:cNvPr id="146" name="Object 145"/>
              <p:cNvPicPr>
                <a:picLocks noChangeAspect="1"/>
              </p:cNvPicPr>
              <p:nvPr/>
            </p:nvPicPr>
            <p:blipFill>
              <a:blip r:embed="rId68" cstate="print"/>
              <a:stretch>
                <a:fillRect/>
              </a:stretch>
            </p:blipFill>
            <p:spPr>
              <a:xfrm>
                <a:off x="15296931" y="6974150"/>
                <a:ext cx="1503129" cy="1813473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1743695" y="5818244"/>
              <a:ext cx="1812944" cy="1436760"/>
              <a:chOff x="11743695" y="5818244"/>
              <a:chExt cx="1812944" cy="1436760"/>
            </a:xfrm>
          </p:grpSpPr>
          <p:pic>
            <p:nvPicPr>
              <p:cNvPr id="149" name="Object 148"/>
              <p:cNvPicPr>
                <a:picLocks noChangeAspect="1"/>
              </p:cNvPicPr>
              <p:nvPr/>
            </p:nvPicPr>
            <p:blipFill>
              <a:blip r:embed="rId69" cstate="print"/>
              <a:stretch>
                <a:fillRect/>
              </a:stretch>
            </p:blipFill>
            <p:spPr>
              <a:xfrm>
                <a:off x="11743695" y="5818244"/>
                <a:ext cx="1812944" cy="1436760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3273676" y="6783354"/>
              <a:ext cx="1127240" cy="852814"/>
              <a:chOff x="13273676" y="6783354"/>
              <a:chExt cx="1127240" cy="852814"/>
            </a:xfrm>
          </p:grpSpPr>
          <p:pic>
            <p:nvPicPr>
              <p:cNvPr id="152" name="Object 151"/>
              <p:cNvPicPr>
                <a:picLocks noChangeAspect="1"/>
              </p:cNvPicPr>
              <p:nvPr/>
            </p:nvPicPr>
            <p:blipFill>
              <a:blip r:embed="rId70" cstate="print"/>
              <a:stretch>
                <a:fillRect/>
              </a:stretch>
            </p:blipFill>
            <p:spPr>
              <a:xfrm>
                <a:off x="13273676" y="6783354"/>
                <a:ext cx="1127240" cy="85281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4352749" y="6356747"/>
              <a:ext cx="1052673" cy="954214"/>
              <a:chOff x="14352749" y="6356747"/>
              <a:chExt cx="1052673" cy="954214"/>
            </a:xfrm>
          </p:grpSpPr>
          <p:pic>
            <p:nvPicPr>
              <p:cNvPr id="155" name="Object 154"/>
              <p:cNvPicPr>
                <a:picLocks noChangeAspect="1"/>
              </p:cNvPicPr>
              <p:nvPr/>
            </p:nvPicPr>
            <p:blipFill>
              <a:blip r:embed="rId71" cstate="print"/>
              <a:stretch>
                <a:fillRect/>
              </a:stretch>
            </p:blipFill>
            <p:spPr>
              <a:xfrm>
                <a:off x="14352749" y="6356747"/>
                <a:ext cx="1052673" cy="954214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5195191" y="6316373"/>
              <a:ext cx="849504" cy="1073626"/>
              <a:chOff x="15195191" y="6316373"/>
              <a:chExt cx="849504" cy="1073626"/>
            </a:xfrm>
          </p:grpSpPr>
          <p:pic>
            <p:nvPicPr>
              <p:cNvPr id="158" name="Object 157"/>
              <p:cNvPicPr>
                <a:picLocks noChangeAspect="1"/>
              </p:cNvPicPr>
              <p:nvPr/>
            </p:nvPicPr>
            <p:blipFill>
              <a:blip r:embed="rId72" cstate="print"/>
              <a:stretch>
                <a:fillRect/>
              </a:stretch>
            </p:blipFill>
            <p:spPr>
              <a:xfrm>
                <a:off x="15195191" y="6316373"/>
                <a:ext cx="849504" cy="1073626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5439188" y="5276628"/>
              <a:ext cx="732017" cy="1079418"/>
              <a:chOff x="15439188" y="5276628"/>
              <a:chExt cx="732017" cy="1079418"/>
            </a:xfrm>
          </p:grpSpPr>
          <p:pic>
            <p:nvPicPr>
              <p:cNvPr id="161" name="Object 160"/>
              <p:cNvPicPr>
                <a:picLocks noChangeAspect="1"/>
              </p:cNvPicPr>
              <p:nvPr/>
            </p:nvPicPr>
            <p:blipFill>
              <a:blip r:embed="rId73" cstate="print"/>
              <a:stretch>
                <a:fillRect/>
              </a:stretch>
            </p:blipFill>
            <p:spPr>
              <a:xfrm rot="60000">
                <a:off x="15439188" y="5276628"/>
                <a:ext cx="732017" cy="1079418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4605553" y="5596002"/>
              <a:ext cx="878966" cy="999188"/>
              <a:chOff x="14605553" y="5596002"/>
              <a:chExt cx="878966" cy="999188"/>
            </a:xfrm>
          </p:grpSpPr>
          <p:pic>
            <p:nvPicPr>
              <p:cNvPr id="164" name="Object 163"/>
              <p:cNvPicPr>
                <a:picLocks noChangeAspect="1"/>
              </p:cNvPicPr>
              <p:nvPr/>
            </p:nvPicPr>
            <p:blipFill>
              <a:blip r:embed="rId74" cstate="print"/>
              <a:stretch>
                <a:fillRect/>
              </a:stretch>
            </p:blipFill>
            <p:spPr>
              <a:xfrm>
                <a:off x="14605553" y="5596002"/>
                <a:ext cx="878966" cy="999188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3431645" y="4896329"/>
              <a:ext cx="1155487" cy="1542029"/>
              <a:chOff x="13431645" y="4896329"/>
              <a:chExt cx="1155487" cy="1542029"/>
            </a:xfrm>
          </p:grpSpPr>
          <p:pic>
            <p:nvPicPr>
              <p:cNvPr id="167" name="Object 166"/>
              <p:cNvPicPr>
                <a:picLocks noChangeAspect="1"/>
              </p:cNvPicPr>
              <p:nvPr/>
            </p:nvPicPr>
            <p:blipFill>
              <a:blip r:embed="rId75" cstate="print"/>
              <a:stretch>
                <a:fillRect/>
              </a:stretch>
            </p:blipFill>
            <p:spPr>
              <a:xfrm>
                <a:off x="13431645" y="4896329"/>
                <a:ext cx="1155487" cy="1542029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2633153" y="5572239"/>
              <a:ext cx="980807" cy="1052529"/>
              <a:chOff x="12633153" y="5572239"/>
              <a:chExt cx="980807" cy="1052529"/>
            </a:xfrm>
          </p:grpSpPr>
          <p:pic>
            <p:nvPicPr>
              <p:cNvPr id="170" name="Object 169"/>
              <p:cNvPicPr>
                <a:picLocks noChangeAspect="1"/>
              </p:cNvPicPr>
              <p:nvPr/>
            </p:nvPicPr>
            <p:blipFill>
              <a:blip r:embed="rId76" cstate="print"/>
              <a:stretch>
                <a:fillRect/>
              </a:stretch>
            </p:blipFill>
            <p:spPr>
              <a:xfrm>
                <a:off x="12633153" y="5572239"/>
                <a:ext cx="980807" cy="1052529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2267423" y="4353830"/>
              <a:ext cx="1357906" cy="1780869"/>
              <a:chOff x="12267423" y="4353830"/>
              <a:chExt cx="1357906" cy="1780869"/>
            </a:xfrm>
          </p:grpSpPr>
          <p:pic>
            <p:nvPicPr>
              <p:cNvPr id="173" name="Object 172"/>
              <p:cNvPicPr>
                <a:picLocks noChangeAspect="1"/>
              </p:cNvPicPr>
              <p:nvPr/>
            </p:nvPicPr>
            <p:blipFill>
              <a:blip r:embed="rId77" cstate="print"/>
              <a:stretch>
                <a:fillRect/>
              </a:stretch>
            </p:blipFill>
            <p:spPr>
              <a:xfrm>
                <a:off x="12267423" y="4353830"/>
                <a:ext cx="1357906" cy="1780869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3991635" y="3844928"/>
              <a:ext cx="1037787" cy="1568189"/>
              <a:chOff x="13991635" y="3844928"/>
              <a:chExt cx="1037787" cy="1568189"/>
            </a:xfrm>
          </p:grpSpPr>
          <p:pic>
            <p:nvPicPr>
              <p:cNvPr id="176" name="Object 175"/>
              <p:cNvPicPr>
                <a:picLocks noChangeAspect="1"/>
              </p:cNvPicPr>
              <p:nvPr/>
            </p:nvPicPr>
            <p:blipFill>
              <a:blip r:embed="rId78" cstate="print"/>
              <a:stretch>
                <a:fillRect/>
              </a:stretch>
            </p:blipFill>
            <p:spPr>
              <a:xfrm>
                <a:off x="13991635" y="3844928"/>
                <a:ext cx="1037787" cy="1568189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5019388" y="3539643"/>
              <a:ext cx="1082233" cy="1851628"/>
              <a:chOff x="15019388" y="3539643"/>
              <a:chExt cx="1082233" cy="1851628"/>
            </a:xfrm>
          </p:grpSpPr>
          <p:pic>
            <p:nvPicPr>
              <p:cNvPr id="179" name="Object 178"/>
              <p:cNvPicPr>
                <a:picLocks noChangeAspect="1"/>
              </p:cNvPicPr>
              <p:nvPr/>
            </p:nvPicPr>
            <p:blipFill>
              <a:blip r:embed="rId79" cstate="print"/>
              <a:stretch>
                <a:fillRect/>
              </a:stretch>
            </p:blipFill>
            <p:spPr>
              <a:xfrm>
                <a:off x="15019388" y="3539643"/>
                <a:ext cx="1082233" cy="1851628"/>
              </a:xfrm>
              <a:prstGeom prst="rect">
                <a:avLst/>
              </a:prstGeom>
            </p:spPr>
          </p:pic>
        </p:grpSp>
        <p:grpSp>
          <p:nvGrpSpPr>
            <p:cNvPr id="1052" name="그룹 1052"/>
            <p:cNvGrpSpPr/>
            <p:nvPr/>
          </p:nvGrpSpPr>
          <p:grpSpPr>
            <a:xfrm>
              <a:off x="12845498" y="7146628"/>
              <a:ext cx="491157" cy="398367"/>
              <a:chOff x="12845498" y="7146628"/>
              <a:chExt cx="491157" cy="398367"/>
            </a:xfrm>
          </p:grpSpPr>
          <p:pic>
            <p:nvPicPr>
              <p:cNvPr id="182" name="Object 181"/>
              <p:cNvPicPr>
                <a:picLocks noChangeAspect="1"/>
              </p:cNvPicPr>
              <p:nvPr/>
            </p:nvPicPr>
            <p:blipFill>
              <a:blip r:embed="rId80" cstate="print"/>
              <a:stretch>
                <a:fillRect/>
              </a:stretch>
            </p:blipFill>
            <p:spPr>
              <a:xfrm>
                <a:off x="12845498" y="7146628"/>
                <a:ext cx="491157" cy="398367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6101384" y="6280701"/>
              <a:ext cx="1085102" cy="1263138"/>
              <a:chOff x="16101384" y="6280701"/>
              <a:chExt cx="1085102" cy="1263138"/>
            </a:xfrm>
          </p:grpSpPr>
          <p:pic>
            <p:nvPicPr>
              <p:cNvPr id="185" name="Object 184"/>
              <p:cNvPicPr>
                <a:picLocks noChangeAspect="1"/>
              </p:cNvPicPr>
              <p:nvPr/>
            </p:nvPicPr>
            <p:blipFill>
              <a:blip r:embed="rId81" cstate="print"/>
              <a:stretch>
                <a:fillRect/>
              </a:stretch>
            </p:blipFill>
            <p:spPr>
              <a:xfrm>
                <a:off x="16101384" y="6280701"/>
                <a:ext cx="1085102" cy="1263138"/>
              </a:xfrm>
              <a:prstGeom prst="rect">
                <a:avLst/>
              </a:prstGeom>
            </p:spPr>
          </p:pic>
        </p:grpSp>
        <p:grpSp>
          <p:nvGrpSpPr>
            <p:cNvPr id="1054" name="그룹 1054"/>
            <p:cNvGrpSpPr/>
            <p:nvPr/>
          </p:nvGrpSpPr>
          <p:grpSpPr>
            <a:xfrm>
              <a:off x="13798334" y="4844894"/>
              <a:ext cx="1607087" cy="1338920"/>
              <a:chOff x="13798334" y="4844894"/>
              <a:chExt cx="1607087" cy="1338920"/>
            </a:xfrm>
          </p:grpSpPr>
          <p:pic>
            <p:nvPicPr>
              <p:cNvPr id="188" name="Object 187"/>
              <p:cNvPicPr>
                <a:picLocks noChangeAspect="1"/>
              </p:cNvPicPr>
              <p:nvPr/>
            </p:nvPicPr>
            <p:blipFill>
              <a:blip r:embed="rId82" cstate="print"/>
              <a:stretch>
                <a:fillRect/>
              </a:stretch>
            </p:blipFill>
            <p:spPr>
              <a:xfrm>
                <a:off x="13798334" y="4844894"/>
                <a:ext cx="1607087" cy="1338920"/>
              </a:xfrm>
              <a:prstGeom prst="rect">
                <a:avLst/>
              </a:prstGeom>
            </p:spPr>
          </p:pic>
        </p:grpSp>
        <p:grpSp>
          <p:nvGrpSpPr>
            <p:cNvPr id="1055" name="그룹 1055"/>
            <p:cNvGrpSpPr/>
            <p:nvPr/>
          </p:nvGrpSpPr>
          <p:grpSpPr>
            <a:xfrm>
              <a:off x="14413936" y="3555794"/>
              <a:ext cx="755326" cy="1428169"/>
              <a:chOff x="14413936" y="3555794"/>
              <a:chExt cx="755326" cy="1428169"/>
            </a:xfrm>
          </p:grpSpPr>
          <p:pic>
            <p:nvPicPr>
              <p:cNvPr id="191" name="Object 190"/>
              <p:cNvPicPr>
                <a:picLocks noChangeAspect="1"/>
              </p:cNvPicPr>
              <p:nvPr/>
            </p:nvPicPr>
            <p:blipFill>
              <a:blip r:embed="rId83" cstate="print"/>
              <a:stretch>
                <a:fillRect/>
              </a:stretch>
            </p:blipFill>
            <p:spPr>
              <a:xfrm>
                <a:off x="14413936" y="3555794"/>
                <a:ext cx="755326" cy="1428169"/>
              </a:xfrm>
              <a:prstGeom prst="rect">
                <a:avLst/>
              </a:prstGeom>
            </p:spPr>
          </p:pic>
        </p:grpSp>
        <p:pic>
          <p:nvPicPr>
            <p:cNvPr id="193" name="Object 192"/>
            <p:cNvPicPr>
              <a:picLocks noChangeAspect="1"/>
            </p:cNvPicPr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10620565" y="6315628"/>
              <a:ext cx="950988" cy="466969"/>
            </a:xfrm>
            <a:prstGeom prst="rect">
              <a:avLst/>
            </a:prstGeom>
          </p:spPr>
        </p:pic>
        <p:pic>
          <p:nvPicPr>
            <p:cNvPr id="194" name="Object 193"/>
            <p:cNvPicPr>
              <a:picLocks noChangeAspect="1"/>
            </p:cNvPicPr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11322921" y="7240185"/>
              <a:ext cx="803783" cy="466969"/>
            </a:xfrm>
            <a:prstGeom prst="rect">
              <a:avLst/>
            </a:prstGeom>
          </p:spPr>
        </p:pic>
        <p:pic>
          <p:nvPicPr>
            <p:cNvPr id="195" name="Object 194"/>
            <p:cNvPicPr>
              <a:picLocks noChangeAspect="1"/>
            </p:cNvPicPr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11054695" y="7854222"/>
              <a:ext cx="837167" cy="464232"/>
            </a:xfrm>
            <a:prstGeom prst="rect">
              <a:avLst/>
            </a:prstGeom>
          </p:spPr>
        </p:pic>
        <p:pic>
          <p:nvPicPr>
            <p:cNvPr id="196" name="Object 195"/>
            <p:cNvPicPr>
              <a:picLocks noChangeAspect="1"/>
            </p:cNvPicPr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12073590" y="8501953"/>
              <a:ext cx="792193" cy="464232"/>
            </a:xfrm>
            <a:prstGeom prst="rect">
              <a:avLst/>
            </a:prstGeom>
          </p:spPr>
        </p:pic>
        <p:pic>
          <p:nvPicPr>
            <p:cNvPr id="197" name="Object 196"/>
            <p:cNvPicPr>
              <a:picLocks noChangeAspect="1"/>
            </p:cNvPicPr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12758022" y="8570012"/>
              <a:ext cx="950988" cy="464916"/>
            </a:xfrm>
            <a:prstGeom prst="rect">
              <a:avLst/>
            </a:prstGeom>
          </p:spPr>
        </p:pic>
        <p:pic>
          <p:nvPicPr>
            <p:cNvPr id="198" name="Object 197"/>
            <p:cNvPicPr>
              <a:picLocks noChangeAspect="1"/>
            </p:cNvPicPr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13901077" y="8303471"/>
              <a:ext cx="885741" cy="464232"/>
            </a:xfrm>
            <a:prstGeom prst="rect">
              <a:avLst/>
            </a:prstGeom>
          </p:spPr>
        </p:pic>
        <p:pic>
          <p:nvPicPr>
            <p:cNvPr id="199" name="Object 198"/>
            <p:cNvPicPr>
              <a:picLocks noChangeAspect="1"/>
            </p:cNvPicPr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14574715" y="7939161"/>
              <a:ext cx="950988" cy="466969"/>
            </a:xfrm>
            <a:prstGeom prst="rect">
              <a:avLst/>
            </a:prstGeom>
          </p:spPr>
        </p:pic>
        <p:pic>
          <p:nvPicPr>
            <p:cNvPr id="200" name="Object 199"/>
            <p:cNvPicPr>
              <a:picLocks noChangeAspect="1"/>
            </p:cNvPicPr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5614529" y="7678899"/>
              <a:ext cx="818060" cy="467140"/>
            </a:xfrm>
            <a:prstGeom prst="rect">
              <a:avLst/>
            </a:prstGeom>
          </p:spPr>
        </p:pic>
        <p:pic>
          <p:nvPicPr>
            <p:cNvPr id="201" name="Object 200"/>
            <p:cNvPicPr>
              <a:picLocks noChangeAspect="1"/>
            </p:cNvPicPr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16120993" y="6687898"/>
              <a:ext cx="950988" cy="467140"/>
            </a:xfrm>
            <a:prstGeom prst="rect">
              <a:avLst/>
            </a:prstGeom>
          </p:spPr>
        </p:pic>
        <p:pic>
          <p:nvPicPr>
            <p:cNvPr id="202" name="Object 201"/>
            <p:cNvPicPr>
              <a:picLocks noChangeAspect="1"/>
            </p:cNvPicPr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15256799" y="6742337"/>
              <a:ext cx="829043" cy="466798"/>
            </a:xfrm>
            <a:prstGeom prst="rect">
              <a:avLst/>
            </a:prstGeom>
          </p:spPr>
        </p:pic>
        <p:pic>
          <p:nvPicPr>
            <p:cNvPr id="203" name="Object 202"/>
            <p:cNvPicPr>
              <a:picLocks noChangeAspect="1"/>
            </p:cNvPicPr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14351149" y="6629984"/>
              <a:ext cx="950988" cy="467140"/>
            </a:xfrm>
            <a:prstGeom prst="rect">
              <a:avLst/>
            </a:prstGeom>
          </p:spPr>
        </p:pic>
        <p:pic>
          <p:nvPicPr>
            <p:cNvPr id="204" name="Object 203"/>
            <p:cNvPicPr>
              <a:picLocks noChangeAspect="1"/>
            </p:cNvPicPr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15396617" y="5636734"/>
              <a:ext cx="801104" cy="467140"/>
            </a:xfrm>
            <a:prstGeom prst="rect">
              <a:avLst/>
            </a:prstGeom>
          </p:spPr>
        </p:pic>
        <p:pic>
          <p:nvPicPr>
            <p:cNvPr id="205" name="Object 204"/>
            <p:cNvPicPr>
              <a:picLocks noChangeAspect="1"/>
            </p:cNvPicPr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14593996" y="5946036"/>
              <a:ext cx="982345" cy="467140"/>
            </a:xfrm>
            <a:prstGeom prst="rect">
              <a:avLst/>
            </a:prstGeom>
          </p:spPr>
        </p:pic>
        <p:pic>
          <p:nvPicPr>
            <p:cNvPr id="206" name="Object 205"/>
            <p:cNvPicPr>
              <a:picLocks noChangeAspect="1"/>
            </p:cNvPicPr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15136295" y="4689258"/>
              <a:ext cx="847389" cy="464232"/>
            </a:xfrm>
            <a:prstGeom prst="rect">
              <a:avLst/>
            </a:prstGeom>
          </p:spPr>
        </p:pic>
        <p:pic>
          <p:nvPicPr>
            <p:cNvPr id="207" name="Object 206"/>
            <p:cNvPicPr>
              <a:picLocks noChangeAspect="1"/>
            </p:cNvPicPr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14362370" y="4090274"/>
              <a:ext cx="847389" cy="467140"/>
            </a:xfrm>
            <a:prstGeom prst="rect">
              <a:avLst/>
            </a:prstGeom>
          </p:spPr>
        </p:pic>
        <p:pic>
          <p:nvPicPr>
            <p:cNvPr id="208" name="Object 207"/>
            <p:cNvPicPr>
              <a:picLocks noChangeAspect="1"/>
            </p:cNvPicPr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13961808" y="4627753"/>
              <a:ext cx="847389" cy="466969"/>
            </a:xfrm>
            <a:prstGeom prst="rect">
              <a:avLst/>
            </a:prstGeom>
          </p:spPr>
        </p:pic>
        <p:pic>
          <p:nvPicPr>
            <p:cNvPr id="209" name="Object 208"/>
            <p:cNvPicPr>
              <a:picLocks noChangeAspect="1"/>
            </p:cNvPicPr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14140882" y="5517609"/>
              <a:ext cx="847389" cy="466969"/>
            </a:xfrm>
            <a:prstGeom prst="rect">
              <a:avLst/>
            </a:prstGeom>
          </p:spPr>
        </p:pic>
        <p:pic>
          <p:nvPicPr>
            <p:cNvPr id="210" name="Object 209"/>
            <p:cNvPicPr>
              <a:picLocks noChangeAspect="1"/>
            </p:cNvPicPr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13491241" y="5912493"/>
              <a:ext cx="847389" cy="467140"/>
            </a:xfrm>
            <a:prstGeom prst="rect">
              <a:avLst/>
            </a:prstGeom>
          </p:spPr>
        </p:pic>
        <p:pic>
          <p:nvPicPr>
            <p:cNvPr id="211" name="Object 210"/>
            <p:cNvPicPr>
              <a:picLocks noChangeAspect="1"/>
            </p:cNvPicPr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13681550" y="6427387"/>
              <a:ext cx="710355" cy="467140"/>
            </a:xfrm>
            <a:prstGeom prst="rect">
              <a:avLst/>
            </a:prstGeom>
          </p:spPr>
        </p:pic>
        <p:pic>
          <p:nvPicPr>
            <p:cNvPr id="212" name="Object 211"/>
            <p:cNvPicPr>
              <a:picLocks noChangeAspect="1"/>
            </p:cNvPicPr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13413087" y="7030157"/>
              <a:ext cx="847389" cy="467140"/>
            </a:xfrm>
            <a:prstGeom prst="rect">
              <a:avLst/>
            </a:prstGeom>
          </p:spPr>
        </p:pic>
        <p:pic>
          <p:nvPicPr>
            <p:cNvPr id="213" name="Object 212"/>
            <p:cNvPicPr>
              <a:picLocks noChangeAspect="1"/>
            </p:cNvPicPr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12248342" y="6457750"/>
              <a:ext cx="847389" cy="464232"/>
            </a:xfrm>
            <a:prstGeom prst="rect">
              <a:avLst/>
            </a:prstGeom>
          </p:spPr>
        </p:pic>
        <p:pic>
          <p:nvPicPr>
            <p:cNvPr id="214" name="Object 213"/>
            <p:cNvPicPr>
              <a:picLocks noChangeAspect="1"/>
            </p:cNvPicPr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12676963" y="5986053"/>
              <a:ext cx="921112" cy="464232"/>
            </a:xfrm>
            <a:prstGeom prst="rect">
              <a:avLst/>
            </a:prstGeom>
          </p:spPr>
        </p:pic>
        <p:pic>
          <p:nvPicPr>
            <p:cNvPr id="215" name="Object 214"/>
            <p:cNvPicPr>
              <a:picLocks noChangeAspect="1"/>
            </p:cNvPicPr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12611873" y="5120622"/>
              <a:ext cx="847389" cy="466969"/>
            </a:xfrm>
            <a:prstGeom prst="rect">
              <a:avLst/>
            </a:prstGeom>
          </p:spPr>
        </p:pic>
        <p:pic>
          <p:nvPicPr>
            <p:cNvPr id="216" name="Object 215"/>
            <p:cNvPicPr>
              <a:picLocks noChangeAspect="1"/>
            </p:cNvPicPr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12121920" y="7356926"/>
              <a:ext cx="921112" cy="467140"/>
            </a:xfrm>
            <a:prstGeom prst="rect">
              <a:avLst/>
            </a:prstGeom>
          </p:spPr>
        </p:pic>
        <p:pic>
          <p:nvPicPr>
            <p:cNvPr id="217" name="Object 216"/>
            <p:cNvPicPr>
              <a:picLocks noChangeAspect="1"/>
            </p:cNvPicPr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12900626" y="7736995"/>
              <a:ext cx="847389" cy="467140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5152800" y="6288323"/>
            <a:ext cx="7980115" cy="51089"/>
            <a:chOff x="5152800" y="6288323"/>
            <a:chExt cx="7980115" cy="51089"/>
          </a:xfrm>
        </p:grpSpPr>
        <p:pic>
          <p:nvPicPr>
            <p:cNvPr id="220" name="Object 219"/>
            <p:cNvPicPr>
              <a:picLocks noChangeAspect="1"/>
            </p:cNvPicPr>
            <p:nvPr/>
          </p:nvPicPr>
          <p:blipFill>
            <a:blip r:embed="rId109" cstate="print"/>
            <a:stretch>
              <a:fillRect/>
            </a:stretch>
          </p:blipFill>
          <p:spPr>
            <a:xfrm rot="-5400000">
              <a:off x="5152800" y="6288323"/>
              <a:ext cx="7980115" cy="510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8284" y="4054600"/>
            <a:ext cx="5530343" cy="110006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5774" y="5044815"/>
            <a:ext cx="10315957" cy="51089"/>
            <a:chOff x="945774" y="5044815"/>
            <a:chExt cx="10315957" cy="510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45774" y="5044815"/>
              <a:ext cx="10315957" cy="510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23983" y="5132434"/>
            <a:ext cx="10315957" cy="51089"/>
            <a:chOff x="7023983" y="5132434"/>
            <a:chExt cx="10315957" cy="510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7023983" y="5132434"/>
              <a:ext cx="10315957" cy="5108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04345" y="1676754"/>
            <a:ext cx="3815964" cy="111436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80192" y="1714164"/>
            <a:ext cx="3787592" cy="90665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35211" y="2935487"/>
            <a:ext cx="4528898" cy="29670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646361" y="7339815"/>
            <a:ext cx="1568236" cy="1620915"/>
            <a:chOff x="6646361" y="7339815"/>
            <a:chExt cx="1568236" cy="162091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46361" y="7339815"/>
              <a:ext cx="1568236" cy="16209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91408" y="7339815"/>
            <a:ext cx="1664493" cy="1534853"/>
            <a:chOff x="8391408" y="7339815"/>
            <a:chExt cx="1664493" cy="15348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91408" y="7339815"/>
              <a:ext cx="1664493" cy="153485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871811" y="2947773"/>
            <a:ext cx="4894929" cy="29670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51042" y="7645931"/>
            <a:ext cx="1677645" cy="1008684"/>
            <a:chOff x="14451042" y="7645931"/>
            <a:chExt cx="1677645" cy="100868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4140000">
              <a:off x="14451042" y="7645931"/>
              <a:ext cx="1677645" cy="10086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15506" y="7645931"/>
            <a:ext cx="1677645" cy="1008684"/>
            <a:chOff x="13115506" y="7645931"/>
            <a:chExt cx="1677645" cy="100868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4140000">
              <a:off x="13115506" y="7645931"/>
              <a:ext cx="1677645" cy="100868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891712" y="7645931"/>
            <a:ext cx="1677645" cy="1008684"/>
            <a:chOff x="15891712" y="7645931"/>
            <a:chExt cx="1677645" cy="100868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4140000">
              <a:off x="15891712" y="7645931"/>
              <a:ext cx="1677645" cy="100868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210624" y="7359821"/>
            <a:ext cx="1746934" cy="1580903"/>
            <a:chOff x="10210624" y="7359821"/>
            <a:chExt cx="1746934" cy="158090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10624" y="7359821"/>
              <a:ext cx="1746934" cy="15809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0" y="9980952"/>
            <a:ext cx="18285714" cy="304762"/>
            <a:chOff x="0" y="9980952"/>
            <a:chExt cx="18285714" cy="30476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9980952"/>
              <a:ext cx="18285714" cy="30476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01583" y="450358"/>
            <a:ext cx="971815" cy="43959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DA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36638" y="4053027"/>
            <a:ext cx="7156468" cy="25983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414750" y="0"/>
            <a:ext cx="3870965" cy="10323743"/>
            <a:chOff x="14414750" y="0"/>
            <a:chExt cx="3870965" cy="103237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14750" y="0"/>
              <a:ext cx="3870965" cy="103237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3870965" cy="10285714"/>
            <a:chOff x="0" y="0"/>
            <a:chExt cx="3870965" cy="10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870965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813637"/>
            <a:ext cx="13670040" cy="48349"/>
            <a:chOff x="0" y="2813637"/>
            <a:chExt cx="13670040" cy="483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2813637"/>
              <a:ext cx="13670040" cy="483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6278" y="1124669"/>
            <a:ext cx="5796658" cy="109178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44687" y="7645240"/>
            <a:ext cx="4451851" cy="12513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88398" y="4676406"/>
            <a:ext cx="682621" cy="669871"/>
            <a:chOff x="6488398" y="4676406"/>
            <a:chExt cx="682621" cy="6698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88398" y="4676406"/>
              <a:ext cx="682621" cy="6698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20014" y="2819935"/>
            <a:ext cx="4382812" cy="4382812"/>
            <a:chOff x="7920014" y="2819935"/>
            <a:chExt cx="4382812" cy="43828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20014" y="2819935"/>
              <a:ext cx="4382812" cy="438281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10154" y="3742059"/>
            <a:ext cx="2650099" cy="90092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73087" y="5087353"/>
            <a:ext cx="1797243" cy="16901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505494" y="4754616"/>
            <a:ext cx="3211852" cy="30835"/>
            <a:chOff x="8505494" y="4754616"/>
            <a:chExt cx="3211852" cy="308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05494" y="4754616"/>
              <a:ext cx="3211852" cy="308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51556" y="2819935"/>
            <a:ext cx="4382812" cy="4382812"/>
            <a:chOff x="1651556" y="2819935"/>
            <a:chExt cx="4382812" cy="438281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51556" y="2819935"/>
              <a:ext cx="4382812" cy="438281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41697" y="3763011"/>
            <a:ext cx="2410842" cy="73890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04630" y="5073392"/>
            <a:ext cx="1552929" cy="161163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237036" y="4754616"/>
            <a:ext cx="3211852" cy="30835"/>
            <a:chOff x="2237036" y="4754616"/>
            <a:chExt cx="3211852" cy="3083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37036" y="4754616"/>
              <a:ext cx="3211852" cy="308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670040" y="0"/>
            <a:ext cx="4615675" cy="10359103"/>
            <a:chOff x="13670040" y="0"/>
            <a:chExt cx="4615675" cy="1035910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670040" y="0"/>
              <a:ext cx="4615675" cy="103591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0" y="7176672"/>
            <a:ext cx="13670040" cy="48349"/>
            <a:chOff x="0" y="7176672"/>
            <a:chExt cx="13670040" cy="4834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0">
              <a:off x="0" y="7176672"/>
              <a:ext cx="13670040" cy="4834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225182" y="7662382"/>
            <a:ext cx="6005423" cy="113196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227478" y="426135"/>
            <a:ext cx="288510" cy="51871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01583" y="437663"/>
            <a:ext cx="1936310" cy="54601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0" y="9980952"/>
            <a:ext cx="18285714" cy="304762"/>
            <a:chOff x="0" y="9980952"/>
            <a:chExt cx="18285714" cy="30476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9980952"/>
              <a:ext cx="18285714" cy="3047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980952"/>
            <a:ext cx="18285714" cy="304762"/>
            <a:chOff x="0" y="9980952"/>
            <a:chExt cx="18285714" cy="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980952"/>
              <a:ext cx="18285714" cy="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09728" y="5998482"/>
            <a:ext cx="1563288" cy="703913"/>
            <a:chOff x="9909728" y="5998482"/>
            <a:chExt cx="1563288" cy="7039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9728" y="5998482"/>
              <a:ext cx="1563288" cy="7039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20678" y="2814279"/>
            <a:ext cx="2071954" cy="703913"/>
            <a:chOff x="10320678" y="2814279"/>
            <a:chExt cx="2071954" cy="7039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20678" y="2814279"/>
              <a:ext cx="2071954" cy="70391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00002" y="8343306"/>
            <a:ext cx="14151746" cy="9555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886533" y="4926321"/>
            <a:ext cx="1908533" cy="114301"/>
            <a:chOff x="5886533" y="4926321"/>
            <a:chExt cx="1908533" cy="11430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886629" y="4963446"/>
              <a:ext cx="1735322" cy="30408"/>
              <a:chOff x="5886629" y="4963446"/>
              <a:chExt cx="1735322" cy="3040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886629" y="4963446"/>
                <a:ext cx="1735322" cy="3040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680765" y="4926321"/>
              <a:ext cx="114301" cy="114301"/>
              <a:chOff x="7680765" y="4926321"/>
              <a:chExt cx="114301" cy="11430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680765" y="4926321"/>
                <a:ext cx="114301" cy="114301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10941" y="3087268"/>
            <a:ext cx="4475948" cy="95611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70020" y="5243230"/>
            <a:ext cx="3288672" cy="99398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45659" y="6934592"/>
            <a:ext cx="4031577" cy="55998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57143" y="8126999"/>
            <a:ext cx="14571429" cy="28571"/>
            <a:chOff x="1857143" y="8126999"/>
            <a:chExt cx="14571429" cy="2857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57143" y="8126999"/>
              <a:ext cx="14571429" cy="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533048" y="2599563"/>
            <a:ext cx="1838381" cy="404240"/>
            <a:chOff x="12533048" y="2599563"/>
            <a:chExt cx="1838381" cy="40424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533048" y="2599563"/>
              <a:ext cx="1838381" cy="402530"/>
              <a:chOff x="12533048" y="2599563"/>
              <a:chExt cx="1838381" cy="402530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533048" y="2599563"/>
                <a:ext cx="1838381" cy="402530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733906" y="2613972"/>
              <a:ext cx="1343748" cy="47110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473016" y="6440178"/>
            <a:ext cx="2648723" cy="519445"/>
            <a:chOff x="11473016" y="6440178"/>
            <a:chExt cx="2648723" cy="5194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73016" y="6440178"/>
              <a:ext cx="2648723" cy="51944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620486" y="6469842"/>
            <a:ext cx="2222443" cy="47110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680484" y="4768898"/>
            <a:ext cx="2206049" cy="429328"/>
            <a:chOff x="3680484" y="4768898"/>
            <a:chExt cx="2206049" cy="42932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680484" y="4768898"/>
              <a:ext cx="2206049" cy="429328"/>
              <a:chOff x="3680484" y="4768898"/>
              <a:chExt cx="2206049" cy="429328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680484" y="4768898"/>
                <a:ext cx="2206049" cy="429328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92896" y="4783315"/>
              <a:ext cx="1561634" cy="418282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647174" y="1074983"/>
            <a:ext cx="5796657" cy="109179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840799" y="2704868"/>
            <a:ext cx="5471776" cy="3645571"/>
            <a:chOff x="6840799" y="2704868"/>
            <a:chExt cx="5471776" cy="364557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840799" y="2704868"/>
              <a:ext cx="5471776" cy="3645571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01583" y="437663"/>
            <a:ext cx="1936310" cy="5460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23595" y="3734346"/>
            <a:ext cx="2918217" cy="4109171"/>
            <a:chOff x="14023595" y="3734346"/>
            <a:chExt cx="2918217" cy="410917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4023595" y="3734346"/>
              <a:ext cx="2918217" cy="4109171"/>
              <a:chOff x="14023595" y="3734346"/>
              <a:chExt cx="2918217" cy="410917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612106" y="1727379"/>
                <a:ext cx="5836434" cy="8218342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4023595" y="3734346"/>
                <a:ext cx="2918217" cy="410917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4386822" y="4305055"/>
              <a:ext cx="2202855" cy="2202855"/>
              <a:chOff x="14386822" y="4305055"/>
              <a:chExt cx="2202855" cy="220285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285395" y="3203628"/>
                <a:ext cx="4405709" cy="4405709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386822" y="4305055"/>
                <a:ext cx="2202855" cy="2202855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0901284" y="4164687"/>
            <a:ext cx="2918217" cy="4109171"/>
            <a:chOff x="10901284" y="4164687"/>
            <a:chExt cx="2918217" cy="410917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901284" y="4164687"/>
              <a:ext cx="2918217" cy="4109171"/>
              <a:chOff x="10901284" y="4164687"/>
              <a:chExt cx="2918217" cy="410917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489794" y="2157720"/>
                <a:ext cx="5836434" cy="8218342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901284" y="4164687"/>
                <a:ext cx="2918217" cy="410917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258965" y="4735396"/>
              <a:ext cx="2202855" cy="2202855"/>
              <a:chOff x="11258965" y="4735396"/>
              <a:chExt cx="2202855" cy="220285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157538" y="3633969"/>
                <a:ext cx="4405709" cy="4405709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258965" y="4735396"/>
                <a:ext cx="2202855" cy="220285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778973" y="3734346"/>
            <a:ext cx="2918217" cy="4109171"/>
            <a:chOff x="7778973" y="3734346"/>
            <a:chExt cx="2918217" cy="410917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778973" y="3734346"/>
              <a:ext cx="2918217" cy="4109171"/>
              <a:chOff x="7778973" y="3734346"/>
              <a:chExt cx="2918217" cy="410917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367483" y="1727379"/>
                <a:ext cx="5836434" cy="8218342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778973" y="3734346"/>
                <a:ext cx="2918217" cy="410917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136654" y="4305055"/>
              <a:ext cx="2202855" cy="2202855"/>
              <a:chOff x="8136654" y="4305055"/>
              <a:chExt cx="2202855" cy="220285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035226" y="3203628"/>
                <a:ext cx="4405709" cy="4405709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136654" y="4305055"/>
                <a:ext cx="2202855" cy="2202855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4656661" y="4164687"/>
            <a:ext cx="2918217" cy="4109171"/>
            <a:chOff x="4656661" y="4164687"/>
            <a:chExt cx="2918217" cy="410917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656661" y="4164687"/>
              <a:ext cx="2918217" cy="4109171"/>
              <a:chOff x="4656661" y="4164687"/>
              <a:chExt cx="2918217" cy="4109171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245172" y="2157720"/>
                <a:ext cx="5836434" cy="8218342"/>
              </a:xfrm>
              <a:prstGeom prst="rect">
                <a:avLst/>
              </a:prstGeom>
            </p:spPr>
          </p:pic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656661" y="4164687"/>
                <a:ext cx="2918217" cy="410917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014343" y="4735396"/>
              <a:ext cx="2202855" cy="2202855"/>
              <a:chOff x="5014343" y="4735396"/>
              <a:chExt cx="2202855" cy="220285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912915" y="3633969"/>
                <a:ext cx="4405709" cy="4405709"/>
              </a:xfrm>
              <a:prstGeom prst="rect">
                <a:avLst/>
              </a:prstGeom>
            </p:spPr>
          </p:pic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014343" y="4735396"/>
                <a:ext cx="2202855" cy="2202855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534350" y="3734346"/>
            <a:ext cx="2918217" cy="4109171"/>
            <a:chOff x="1534350" y="3734346"/>
            <a:chExt cx="2918217" cy="410917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534350" y="3734346"/>
              <a:ext cx="2918217" cy="4109171"/>
              <a:chOff x="1534350" y="3734346"/>
              <a:chExt cx="2918217" cy="4109171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2861" y="1727379"/>
                <a:ext cx="5836434" cy="8218342"/>
              </a:xfrm>
              <a:prstGeom prst="rect">
                <a:avLst/>
              </a:prstGeom>
            </p:spPr>
          </p:pic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34350" y="3734346"/>
                <a:ext cx="2918217" cy="4109171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892031" y="4305055"/>
              <a:ext cx="2202855" cy="2202855"/>
              <a:chOff x="1892031" y="4305055"/>
              <a:chExt cx="2202855" cy="2202855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790604" y="3203628"/>
                <a:ext cx="4405709" cy="4405709"/>
              </a:xfrm>
              <a:prstGeom prst="rect">
                <a:avLst/>
              </a:prstGeom>
            </p:spPr>
          </p:pic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892031" y="4305055"/>
                <a:ext cx="2202855" cy="2202855"/>
              </a:xfrm>
              <a:prstGeom prst="rect">
                <a:avLst/>
              </a:prstGeom>
            </p:spPr>
          </p:pic>
        </p:grpSp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108287" y="7073630"/>
            <a:ext cx="2373965" cy="1237842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6823144" y="9459915"/>
            <a:ext cx="606273" cy="352369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647174" y="1046507"/>
            <a:ext cx="7359124" cy="1296438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01583" y="437663"/>
            <a:ext cx="2005501" cy="546015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0" y="9980952"/>
            <a:ext cx="18285714" cy="304762"/>
            <a:chOff x="0" y="9980952"/>
            <a:chExt cx="18285714" cy="30476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0" y="9980952"/>
              <a:ext cx="18285714" cy="30476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072399" y="4507512"/>
            <a:ext cx="1842119" cy="1842119"/>
            <a:chOff x="2072399" y="4507512"/>
            <a:chExt cx="1842119" cy="184211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072399" y="4507512"/>
              <a:ext cx="1842119" cy="1842119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4830686" y="7066219"/>
            <a:ext cx="2517204" cy="704746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795582" y="6826230"/>
            <a:ext cx="2112918" cy="685699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937345" y="6730293"/>
            <a:ext cx="2407775" cy="676175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4472505" y="4636817"/>
            <a:ext cx="3306467" cy="2493954"/>
            <a:chOff x="4472505" y="4636817"/>
            <a:chExt cx="3306467" cy="2493954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472505" y="4636817"/>
              <a:ext cx="3306467" cy="249395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533266" y="4925641"/>
            <a:ext cx="1654252" cy="1957730"/>
            <a:chOff x="11533266" y="4925641"/>
            <a:chExt cx="1654252" cy="1957730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533266" y="4925641"/>
              <a:ext cx="1654252" cy="195773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970296" y="4507512"/>
            <a:ext cx="2535571" cy="2468845"/>
            <a:chOff x="7970296" y="4507512"/>
            <a:chExt cx="2535571" cy="2468845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970296" y="4507512"/>
              <a:ext cx="2535571" cy="246884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4780033" y="4674608"/>
            <a:ext cx="1416178" cy="1469711"/>
            <a:chOff x="14780033" y="4674608"/>
            <a:chExt cx="1416178" cy="1469711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780033" y="4674608"/>
              <a:ext cx="1416178" cy="1469711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4181967" y="6784002"/>
            <a:ext cx="2331223" cy="702956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701583" y="437663"/>
            <a:ext cx="1936310" cy="5460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983142" y="-287522"/>
            <a:ext cx="32219024" cy="112072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2346970"/>
            <a:ext cx="18300728" cy="48349"/>
            <a:chOff x="0" y="2346970"/>
            <a:chExt cx="18300728" cy="483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0" y="2346970"/>
              <a:ext cx="18300728" cy="483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956601" y="6946486"/>
            <a:ext cx="2122701" cy="3599842"/>
            <a:chOff x="13956601" y="6946486"/>
            <a:chExt cx="2122701" cy="359984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340000">
              <a:off x="13956601" y="6946486"/>
              <a:ext cx="2122701" cy="35998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980952"/>
            <a:ext cx="18285714" cy="304762"/>
            <a:chOff x="0" y="9980952"/>
            <a:chExt cx="18285714" cy="3047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980952"/>
              <a:ext cx="18285714" cy="30476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1583" y="437663"/>
            <a:ext cx="1936310" cy="5460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47174" y="1074983"/>
            <a:ext cx="6097552" cy="11033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DA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18587" y="4277994"/>
            <a:ext cx="10383147" cy="18061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414750" y="0"/>
            <a:ext cx="3870965" cy="10323743"/>
            <a:chOff x="14414750" y="0"/>
            <a:chExt cx="3870965" cy="103237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14750" y="0"/>
              <a:ext cx="3870965" cy="103237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3870965" cy="10285714"/>
            <a:chOff x="0" y="0"/>
            <a:chExt cx="3870965" cy="10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870965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94220" y="1086574"/>
            <a:ext cx="6059457" cy="10842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79980" y="2553970"/>
            <a:ext cx="6811332" cy="5763435"/>
            <a:chOff x="1379980" y="2553970"/>
            <a:chExt cx="6811332" cy="576343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9980" y="2553970"/>
              <a:ext cx="6811332" cy="57634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9980952"/>
            <a:ext cx="18285714" cy="304762"/>
            <a:chOff x="0" y="9980952"/>
            <a:chExt cx="18285714" cy="3047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980952"/>
              <a:ext cx="18285714" cy="30476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1583" y="450358"/>
            <a:ext cx="2451129" cy="4533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85716" y="2496829"/>
            <a:ext cx="7668413" cy="571819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2022-11-11T09:24:05Z</dcterms:created>
  <dcterms:modified xsi:type="dcterms:W3CDTF">2022-11-11T09:24:05Z</dcterms:modified>
</cp:coreProperties>
</file>